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3" r:id="rId8"/>
    <p:sldId id="265" r:id="rId9"/>
    <p:sldId id="267" r:id="rId10"/>
    <p:sldId id="268" r:id="rId11"/>
    <p:sldId id="269" r:id="rId12"/>
    <p:sldId id="270" r:id="rId1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484" autoAdjust="0"/>
  </p:normalViewPr>
  <p:slideViewPr>
    <p:cSldViewPr snapToGrid="0">
      <p:cViewPr varScale="1">
        <p:scale>
          <a:sx n="105" d="100"/>
          <a:sy n="105" d="100"/>
        </p:scale>
        <p:origin x="79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8BC31A-E090-FD19-470E-F09691975E3B}"/>
              </a:ext>
            </a:extLst>
          </p:cNvPr>
          <p:cNvSpPr>
            <a:spLocks noGrp="1"/>
          </p:cNvSpPr>
          <p:nvPr>
            <p:ph type="ctrTitle"/>
          </p:nvPr>
        </p:nvSpPr>
        <p:spPr>
          <a:xfrm>
            <a:off x="1524000" y="1122363"/>
            <a:ext cx="9144000" cy="2387600"/>
          </a:xfrm>
        </p:spPr>
        <p:txBody>
          <a:bodyPr anchor="b"/>
          <a:lstStyle>
            <a:lvl1pPr algn="ctr">
              <a:defRPr sz="6000"/>
            </a:lvl1pPr>
          </a:lstStyle>
          <a:p>
            <a:r>
              <a:rPr lang="pt-BR" dirty="0"/>
              <a:t>Clique para editar o título Mestre</a:t>
            </a:r>
          </a:p>
        </p:txBody>
      </p:sp>
      <p:sp>
        <p:nvSpPr>
          <p:cNvPr id="3" name="Subtítulo 2">
            <a:extLst>
              <a:ext uri="{FF2B5EF4-FFF2-40B4-BE49-F238E27FC236}">
                <a16:creationId xmlns:a16="http://schemas.microsoft.com/office/drawing/2014/main" id="{7698ECC1-09BC-4C90-B2EC-41784C0EC5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427CA25-A69A-957A-A223-2D1F29A06031}"/>
              </a:ext>
            </a:extLst>
          </p:cNvPr>
          <p:cNvSpPr>
            <a:spLocks noGrp="1"/>
          </p:cNvSpPr>
          <p:nvPr>
            <p:ph type="dt" sz="half" idx="10"/>
          </p:nvPr>
        </p:nvSpPr>
        <p:spPr/>
        <p:txBody>
          <a:bodyPr/>
          <a:lstStyle/>
          <a:p>
            <a:fld id="{F359C6CF-95D0-874F-8B2E-396D4DA63CE4}" type="datetimeFigureOut">
              <a:rPr lang="pt-BR" smtClean="0"/>
              <a:t>09/12/2024</a:t>
            </a:fld>
            <a:endParaRPr lang="pt-BR"/>
          </a:p>
        </p:txBody>
      </p:sp>
      <p:sp>
        <p:nvSpPr>
          <p:cNvPr id="5" name="Espaço Reservado para Rodapé 4">
            <a:extLst>
              <a:ext uri="{FF2B5EF4-FFF2-40B4-BE49-F238E27FC236}">
                <a16:creationId xmlns:a16="http://schemas.microsoft.com/office/drawing/2014/main" id="{58CCEA64-03C6-B9BE-84E4-28D61069535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C1059C6-352C-4C26-8F5D-121C7F315F9C}"/>
              </a:ext>
            </a:extLst>
          </p:cNvPr>
          <p:cNvSpPr>
            <a:spLocks noGrp="1"/>
          </p:cNvSpPr>
          <p:nvPr>
            <p:ph type="sldNum" sz="quarter" idx="12"/>
          </p:nvPr>
        </p:nvSpPr>
        <p:spPr/>
        <p:txBody>
          <a:bodyPr/>
          <a:lstStyle/>
          <a:p>
            <a:fld id="{74123C78-8371-4545-B69D-5645D7B5EE07}" type="slidenum">
              <a:rPr lang="pt-BR" smtClean="0"/>
              <a:t>‹nº›</a:t>
            </a:fld>
            <a:endParaRPr lang="pt-BR"/>
          </a:p>
        </p:txBody>
      </p:sp>
    </p:spTree>
    <p:extLst>
      <p:ext uri="{BB962C8B-B14F-4D97-AF65-F5344CB8AC3E}">
        <p14:creationId xmlns:p14="http://schemas.microsoft.com/office/powerpoint/2010/main" val="2750951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07A525-FEF3-FCC5-76BE-87969F626A5B}"/>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DF53DECE-C1C4-4305-74B4-11EC7F86CCDB}"/>
              </a:ext>
            </a:extLst>
          </p:cNvPr>
          <p:cNvSpPr>
            <a:spLocks noGrp="1"/>
          </p:cNvSpPr>
          <p:nvPr>
            <p:ph type="body" orient="vert" idx="1"/>
          </p:nvPr>
        </p:nvSpPr>
        <p:spPr/>
        <p:txBody>
          <a:bodyPr vert="eaVert"/>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A1EBFF8C-F50A-ADA7-B9F0-2D3E5448253B}"/>
              </a:ext>
            </a:extLst>
          </p:cNvPr>
          <p:cNvSpPr>
            <a:spLocks noGrp="1"/>
          </p:cNvSpPr>
          <p:nvPr>
            <p:ph type="dt" sz="half" idx="10"/>
          </p:nvPr>
        </p:nvSpPr>
        <p:spPr/>
        <p:txBody>
          <a:bodyPr/>
          <a:lstStyle/>
          <a:p>
            <a:fld id="{F359C6CF-95D0-874F-8B2E-396D4DA63CE4}" type="datetimeFigureOut">
              <a:rPr lang="pt-BR" smtClean="0"/>
              <a:t>09/12/2024</a:t>
            </a:fld>
            <a:endParaRPr lang="pt-BR"/>
          </a:p>
        </p:txBody>
      </p:sp>
      <p:sp>
        <p:nvSpPr>
          <p:cNvPr id="5" name="Espaço Reservado para Rodapé 4">
            <a:extLst>
              <a:ext uri="{FF2B5EF4-FFF2-40B4-BE49-F238E27FC236}">
                <a16:creationId xmlns:a16="http://schemas.microsoft.com/office/drawing/2014/main" id="{F60BC6DB-6847-C712-7DBB-36AF1FB198C4}"/>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00A509A-33A0-F5B8-F14D-7A8A24C8747D}"/>
              </a:ext>
            </a:extLst>
          </p:cNvPr>
          <p:cNvSpPr>
            <a:spLocks noGrp="1"/>
          </p:cNvSpPr>
          <p:nvPr>
            <p:ph type="sldNum" sz="quarter" idx="12"/>
          </p:nvPr>
        </p:nvSpPr>
        <p:spPr/>
        <p:txBody>
          <a:bodyPr/>
          <a:lstStyle/>
          <a:p>
            <a:fld id="{74123C78-8371-4545-B69D-5645D7B5EE07}" type="slidenum">
              <a:rPr lang="pt-BR" smtClean="0"/>
              <a:t>‹nº›</a:t>
            </a:fld>
            <a:endParaRPr lang="pt-BR"/>
          </a:p>
        </p:txBody>
      </p:sp>
    </p:spTree>
    <p:extLst>
      <p:ext uri="{BB962C8B-B14F-4D97-AF65-F5344CB8AC3E}">
        <p14:creationId xmlns:p14="http://schemas.microsoft.com/office/powerpoint/2010/main" val="4158370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F6CB76E-2092-9BF5-BC30-80F62B8D3B9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828C9303-FA5F-E60E-18E1-0997191C6FBB}"/>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B98A292-8F6F-40E6-6651-21BB13D38A4D}"/>
              </a:ext>
            </a:extLst>
          </p:cNvPr>
          <p:cNvSpPr>
            <a:spLocks noGrp="1"/>
          </p:cNvSpPr>
          <p:nvPr>
            <p:ph type="dt" sz="half" idx="10"/>
          </p:nvPr>
        </p:nvSpPr>
        <p:spPr/>
        <p:txBody>
          <a:bodyPr/>
          <a:lstStyle/>
          <a:p>
            <a:fld id="{F359C6CF-95D0-874F-8B2E-396D4DA63CE4}" type="datetimeFigureOut">
              <a:rPr lang="pt-BR" smtClean="0"/>
              <a:t>09/12/2024</a:t>
            </a:fld>
            <a:endParaRPr lang="pt-BR"/>
          </a:p>
        </p:txBody>
      </p:sp>
      <p:sp>
        <p:nvSpPr>
          <p:cNvPr id="5" name="Espaço Reservado para Rodapé 4">
            <a:extLst>
              <a:ext uri="{FF2B5EF4-FFF2-40B4-BE49-F238E27FC236}">
                <a16:creationId xmlns:a16="http://schemas.microsoft.com/office/drawing/2014/main" id="{ADFD77DB-AA40-926B-3A1B-D839C97ED68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02785C3-3FE3-46FE-45BC-874DF49A924E}"/>
              </a:ext>
            </a:extLst>
          </p:cNvPr>
          <p:cNvSpPr>
            <a:spLocks noGrp="1"/>
          </p:cNvSpPr>
          <p:nvPr>
            <p:ph type="sldNum" sz="quarter" idx="12"/>
          </p:nvPr>
        </p:nvSpPr>
        <p:spPr/>
        <p:txBody>
          <a:bodyPr/>
          <a:lstStyle/>
          <a:p>
            <a:fld id="{74123C78-8371-4545-B69D-5645D7B5EE07}" type="slidenum">
              <a:rPr lang="pt-BR" smtClean="0"/>
              <a:t>‹nº›</a:t>
            </a:fld>
            <a:endParaRPr lang="pt-BR"/>
          </a:p>
        </p:txBody>
      </p:sp>
    </p:spTree>
    <p:extLst>
      <p:ext uri="{BB962C8B-B14F-4D97-AF65-F5344CB8AC3E}">
        <p14:creationId xmlns:p14="http://schemas.microsoft.com/office/powerpoint/2010/main" val="2254850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3CD6E1-2774-FB46-0830-58623F1DA20B}"/>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241BEAD-4B81-3326-79DA-954B51CAA364}"/>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76F3DF0-0C20-DE64-A084-BB26F6EB62E9}"/>
              </a:ext>
            </a:extLst>
          </p:cNvPr>
          <p:cNvSpPr>
            <a:spLocks noGrp="1"/>
          </p:cNvSpPr>
          <p:nvPr>
            <p:ph type="dt" sz="half" idx="10"/>
          </p:nvPr>
        </p:nvSpPr>
        <p:spPr/>
        <p:txBody>
          <a:bodyPr/>
          <a:lstStyle/>
          <a:p>
            <a:fld id="{F359C6CF-95D0-874F-8B2E-396D4DA63CE4}" type="datetimeFigureOut">
              <a:rPr lang="pt-BR" smtClean="0"/>
              <a:t>09/12/2024</a:t>
            </a:fld>
            <a:endParaRPr lang="pt-BR"/>
          </a:p>
        </p:txBody>
      </p:sp>
      <p:sp>
        <p:nvSpPr>
          <p:cNvPr id="5" name="Espaço Reservado para Rodapé 4">
            <a:extLst>
              <a:ext uri="{FF2B5EF4-FFF2-40B4-BE49-F238E27FC236}">
                <a16:creationId xmlns:a16="http://schemas.microsoft.com/office/drawing/2014/main" id="{854C8D72-1C09-9C4F-DD96-C2BEBC561A6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51EF6E5-7877-18DC-F3F3-96FB05E1D3D0}"/>
              </a:ext>
            </a:extLst>
          </p:cNvPr>
          <p:cNvSpPr>
            <a:spLocks noGrp="1"/>
          </p:cNvSpPr>
          <p:nvPr>
            <p:ph type="sldNum" sz="quarter" idx="12"/>
          </p:nvPr>
        </p:nvSpPr>
        <p:spPr/>
        <p:txBody>
          <a:bodyPr/>
          <a:lstStyle/>
          <a:p>
            <a:fld id="{74123C78-8371-4545-B69D-5645D7B5EE07}" type="slidenum">
              <a:rPr lang="pt-BR" smtClean="0"/>
              <a:t>‹nº›</a:t>
            </a:fld>
            <a:endParaRPr lang="pt-BR"/>
          </a:p>
        </p:txBody>
      </p:sp>
    </p:spTree>
    <p:extLst>
      <p:ext uri="{BB962C8B-B14F-4D97-AF65-F5344CB8AC3E}">
        <p14:creationId xmlns:p14="http://schemas.microsoft.com/office/powerpoint/2010/main" val="4052292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50633A-5D27-1731-0C50-768286CFB3BF}"/>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B52F085E-66EE-E0AC-07D7-FC28D3D5506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7041274-21E5-7D6C-4CB6-C33DDA580F0A}"/>
              </a:ext>
            </a:extLst>
          </p:cNvPr>
          <p:cNvSpPr>
            <a:spLocks noGrp="1"/>
          </p:cNvSpPr>
          <p:nvPr>
            <p:ph type="dt" sz="half" idx="10"/>
          </p:nvPr>
        </p:nvSpPr>
        <p:spPr/>
        <p:txBody>
          <a:bodyPr/>
          <a:lstStyle/>
          <a:p>
            <a:fld id="{F359C6CF-95D0-874F-8B2E-396D4DA63CE4}" type="datetimeFigureOut">
              <a:rPr lang="pt-BR" smtClean="0"/>
              <a:t>09/12/2024</a:t>
            </a:fld>
            <a:endParaRPr lang="pt-BR"/>
          </a:p>
        </p:txBody>
      </p:sp>
      <p:sp>
        <p:nvSpPr>
          <p:cNvPr id="5" name="Espaço Reservado para Rodapé 4">
            <a:extLst>
              <a:ext uri="{FF2B5EF4-FFF2-40B4-BE49-F238E27FC236}">
                <a16:creationId xmlns:a16="http://schemas.microsoft.com/office/drawing/2014/main" id="{91F628FB-6F50-52AB-269D-454CC02BB33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B19DA93-5D20-7FE2-0750-646AE918C3BB}"/>
              </a:ext>
            </a:extLst>
          </p:cNvPr>
          <p:cNvSpPr>
            <a:spLocks noGrp="1"/>
          </p:cNvSpPr>
          <p:nvPr>
            <p:ph type="sldNum" sz="quarter" idx="12"/>
          </p:nvPr>
        </p:nvSpPr>
        <p:spPr/>
        <p:txBody>
          <a:bodyPr/>
          <a:lstStyle/>
          <a:p>
            <a:fld id="{74123C78-8371-4545-B69D-5645D7B5EE07}" type="slidenum">
              <a:rPr lang="pt-BR" smtClean="0"/>
              <a:t>‹nº›</a:t>
            </a:fld>
            <a:endParaRPr lang="pt-BR"/>
          </a:p>
        </p:txBody>
      </p:sp>
    </p:spTree>
    <p:extLst>
      <p:ext uri="{BB962C8B-B14F-4D97-AF65-F5344CB8AC3E}">
        <p14:creationId xmlns:p14="http://schemas.microsoft.com/office/powerpoint/2010/main" val="2345178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1AC250-9437-C739-0EF7-1B0143EBC87B}"/>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C5B4C65-9876-CF90-77EB-94BB40A2F880}"/>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6095BD02-B5C4-E1CA-766C-9AC8FF985D09}"/>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5B276091-97B9-A2AB-D286-15A55A18B3E7}"/>
              </a:ext>
            </a:extLst>
          </p:cNvPr>
          <p:cNvSpPr>
            <a:spLocks noGrp="1"/>
          </p:cNvSpPr>
          <p:nvPr>
            <p:ph type="dt" sz="half" idx="10"/>
          </p:nvPr>
        </p:nvSpPr>
        <p:spPr/>
        <p:txBody>
          <a:bodyPr/>
          <a:lstStyle/>
          <a:p>
            <a:fld id="{F359C6CF-95D0-874F-8B2E-396D4DA63CE4}" type="datetimeFigureOut">
              <a:rPr lang="pt-BR" smtClean="0"/>
              <a:t>09/12/2024</a:t>
            </a:fld>
            <a:endParaRPr lang="pt-BR"/>
          </a:p>
        </p:txBody>
      </p:sp>
      <p:sp>
        <p:nvSpPr>
          <p:cNvPr id="6" name="Espaço Reservado para Rodapé 5">
            <a:extLst>
              <a:ext uri="{FF2B5EF4-FFF2-40B4-BE49-F238E27FC236}">
                <a16:creationId xmlns:a16="http://schemas.microsoft.com/office/drawing/2014/main" id="{30772552-2C62-C0F7-22E6-D9BB205FDA9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1230AA2-D980-F3E4-4A5D-5AEA4D32E8D5}"/>
              </a:ext>
            </a:extLst>
          </p:cNvPr>
          <p:cNvSpPr>
            <a:spLocks noGrp="1"/>
          </p:cNvSpPr>
          <p:nvPr>
            <p:ph type="sldNum" sz="quarter" idx="12"/>
          </p:nvPr>
        </p:nvSpPr>
        <p:spPr/>
        <p:txBody>
          <a:bodyPr/>
          <a:lstStyle/>
          <a:p>
            <a:fld id="{74123C78-8371-4545-B69D-5645D7B5EE07}" type="slidenum">
              <a:rPr lang="pt-BR" smtClean="0"/>
              <a:t>‹nº›</a:t>
            </a:fld>
            <a:endParaRPr lang="pt-BR"/>
          </a:p>
        </p:txBody>
      </p:sp>
    </p:spTree>
    <p:extLst>
      <p:ext uri="{BB962C8B-B14F-4D97-AF65-F5344CB8AC3E}">
        <p14:creationId xmlns:p14="http://schemas.microsoft.com/office/powerpoint/2010/main" val="4099571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DF6CB1-7CB1-8590-812D-4BD79639DB7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8EB8BA8D-4300-4381-4E32-6AADB3F044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50E015E3-438F-71D9-7F97-6995C794C7E2}"/>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F04009A-811A-FCDF-CAF2-71AB3E9B52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E69C412-2BF7-C2E7-8FD1-F9DC799E8541}"/>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F32EC03E-C340-25E8-F7C1-1C64CDF9DCF6}"/>
              </a:ext>
            </a:extLst>
          </p:cNvPr>
          <p:cNvSpPr>
            <a:spLocks noGrp="1"/>
          </p:cNvSpPr>
          <p:nvPr>
            <p:ph type="dt" sz="half" idx="10"/>
          </p:nvPr>
        </p:nvSpPr>
        <p:spPr/>
        <p:txBody>
          <a:bodyPr/>
          <a:lstStyle/>
          <a:p>
            <a:fld id="{F359C6CF-95D0-874F-8B2E-396D4DA63CE4}" type="datetimeFigureOut">
              <a:rPr lang="pt-BR" smtClean="0"/>
              <a:t>09/12/2024</a:t>
            </a:fld>
            <a:endParaRPr lang="pt-BR"/>
          </a:p>
        </p:txBody>
      </p:sp>
      <p:sp>
        <p:nvSpPr>
          <p:cNvPr id="8" name="Espaço Reservado para Rodapé 7">
            <a:extLst>
              <a:ext uri="{FF2B5EF4-FFF2-40B4-BE49-F238E27FC236}">
                <a16:creationId xmlns:a16="http://schemas.microsoft.com/office/drawing/2014/main" id="{FB26DCC7-F5EC-225C-4899-5817FA933BCB}"/>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12AEF52-50E0-84C9-2F5E-67A8BEF79439}"/>
              </a:ext>
            </a:extLst>
          </p:cNvPr>
          <p:cNvSpPr>
            <a:spLocks noGrp="1"/>
          </p:cNvSpPr>
          <p:nvPr>
            <p:ph type="sldNum" sz="quarter" idx="12"/>
          </p:nvPr>
        </p:nvSpPr>
        <p:spPr/>
        <p:txBody>
          <a:bodyPr/>
          <a:lstStyle/>
          <a:p>
            <a:fld id="{74123C78-8371-4545-B69D-5645D7B5EE07}" type="slidenum">
              <a:rPr lang="pt-BR" smtClean="0"/>
              <a:t>‹nº›</a:t>
            </a:fld>
            <a:endParaRPr lang="pt-BR"/>
          </a:p>
        </p:txBody>
      </p:sp>
    </p:spTree>
    <p:extLst>
      <p:ext uri="{BB962C8B-B14F-4D97-AF65-F5344CB8AC3E}">
        <p14:creationId xmlns:p14="http://schemas.microsoft.com/office/powerpoint/2010/main" val="2460643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EE3CBE-2ECD-5D60-C8CE-D39E3C200090}"/>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13AEFCCF-C99D-31B4-F54E-A0DD5FCBEEE1}"/>
              </a:ext>
            </a:extLst>
          </p:cNvPr>
          <p:cNvSpPr>
            <a:spLocks noGrp="1"/>
          </p:cNvSpPr>
          <p:nvPr>
            <p:ph type="dt" sz="half" idx="10"/>
          </p:nvPr>
        </p:nvSpPr>
        <p:spPr/>
        <p:txBody>
          <a:bodyPr/>
          <a:lstStyle/>
          <a:p>
            <a:fld id="{F359C6CF-95D0-874F-8B2E-396D4DA63CE4}" type="datetimeFigureOut">
              <a:rPr lang="pt-BR" smtClean="0"/>
              <a:t>09/12/2024</a:t>
            </a:fld>
            <a:endParaRPr lang="pt-BR"/>
          </a:p>
        </p:txBody>
      </p:sp>
      <p:sp>
        <p:nvSpPr>
          <p:cNvPr id="4" name="Espaço Reservado para Rodapé 3">
            <a:extLst>
              <a:ext uri="{FF2B5EF4-FFF2-40B4-BE49-F238E27FC236}">
                <a16:creationId xmlns:a16="http://schemas.microsoft.com/office/drawing/2014/main" id="{0E6A5DF9-EDFD-B3F5-EEF4-F4DC5F675CAF}"/>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AAF86CF1-DC92-E0E1-EB1F-01BD21D3B532}"/>
              </a:ext>
            </a:extLst>
          </p:cNvPr>
          <p:cNvSpPr>
            <a:spLocks noGrp="1"/>
          </p:cNvSpPr>
          <p:nvPr>
            <p:ph type="sldNum" sz="quarter" idx="12"/>
          </p:nvPr>
        </p:nvSpPr>
        <p:spPr/>
        <p:txBody>
          <a:bodyPr/>
          <a:lstStyle/>
          <a:p>
            <a:fld id="{74123C78-8371-4545-B69D-5645D7B5EE07}" type="slidenum">
              <a:rPr lang="pt-BR" smtClean="0"/>
              <a:t>‹nº›</a:t>
            </a:fld>
            <a:endParaRPr lang="pt-BR"/>
          </a:p>
        </p:txBody>
      </p:sp>
    </p:spTree>
    <p:extLst>
      <p:ext uri="{BB962C8B-B14F-4D97-AF65-F5344CB8AC3E}">
        <p14:creationId xmlns:p14="http://schemas.microsoft.com/office/powerpoint/2010/main" val="3814043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057D1C92-17BA-7D19-781C-0124E5A84A32}"/>
              </a:ext>
            </a:extLst>
          </p:cNvPr>
          <p:cNvSpPr>
            <a:spLocks noGrp="1"/>
          </p:cNvSpPr>
          <p:nvPr>
            <p:ph type="dt" sz="half" idx="10"/>
          </p:nvPr>
        </p:nvSpPr>
        <p:spPr/>
        <p:txBody>
          <a:bodyPr/>
          <a:lstStyle/>
          <a:p>
            <a:fld id="{F359C6CF-95D0-874F-8B2E-396D4DA63CE4}" type="datetimeFigureOut">
              <a:rPr lang="pt-BR" smtClean="0"/>
              <a:t>09/12/2024</a:t>
            </a:fld>
            <a:endParaRPr lang="pt-BR"/>
          </a:p>
        </p:txBody>
      </p:sp>
      <p:sp>
        <p:nvSpPr>
          <p:cNvPr id="3" name="Espaço Reservado para Rodapé 2">
            <a:extLst>
              <a:ext uri="{FF2B5EF4-FFF2-40B4-BE49-F238E27FC236}">
                <a16:creationId xmlns:a16="http://schemas.microsoft.com/office/drawing/2014/main" id="{D28A62AC-9C8F-E880-93CE-40061C612B34}"/>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12F92B7F-F5C8-365B-B90E-F5F05C7FC7A4}"/>
              </a:ext>
            </a:extLst>
          </p:cNvPr>
          <p:cNvSpPr>
            <a:spLocks noGrp="1"/>
          </p:cNvSpPr>
          <p:nvPr>
            <p:ph type="sldNum" sz="quarter" idx="12"/>
          </p:nvPr>
        </p:nvSpPr>
        <p:spPr/>
        <p:txBody>
          <a:bodyPr/>
          <a:lstStyle/>
          <a:p>
            <a:fld id="{74123C78-8371-4545-B69D-5645D7B5EE07}" type="slidenum">
              <a:rPr lang="pt-BR" smtClean="0"/>
              <a:t>‹nº›</a:t>
            </a:fld>
            <a:endParaRPr lang="pt-BR"/>
          </a:p>
        </p:txBody>
      </p:sp>
    </p:spTree>
    <p:extLst>
      <p:ext uri="{BB962C8B-B14F-4D97-AF65-F5344CB8AC3E}">
        <p14:creationId xmlns:p14="http://schemas.microsoft.com/office/powerpoint/2010/main" val="2362824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71616F-B4AC-00B0-053B-AE424B5F0EB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52C144B3-F13F-60A2-9E65-74946A2AE8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CF81E0EF-33D3-F7DB-7202-BB3A8C128E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FFCFAE02-9B07-3DB7-9FEE-CA4A214A2541}"/>
              </a:ext>
            </a:extLst>
          </p:cNvPr>
          <p:cNvSpPr>
            <a:spLocks noGrp="1"/>
          </p:cNvSpPr>
          <p:nvPr>
            <p:ph type="dt" sz="half" idx="10"/>
          </p:nvPr>
        </p:nvSpPr>
        <p:spPr/>
        <p:txBody>
          <a:bodyPr/>
          <a:lstStyle/>
          <a:p>
            <a:fld id="{F359C6CF-95D0-874F-8B2E-396D4DA63CE4}" type="datetimeFigureOut">
              <a:rPr lang="pt-BR" smtClean="0"/>
              <a:t>09/12/2024</a:t>
            </a:fld>
            <a:endParaRPr lang="pt-BR"/>
          </a:p>
        </p:txBody>
      </p:sp>
      <p:sp>
        <p:nvSpPr>
          <p:cNvPr id="6" name="Espaço Reservado para Rodapé 5">
            <a:extLst>
              <a:ext uri="{FF2B5EF4-FFF2-40B4-BE49-F238E27FC236}">
                <a16:creationId xmlns:a16="http://schemas.microsoft.com/office/drawing/2014/main" id="{B9A17879-AE0C-B257-3AFA-2AE93653917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C5188EA-A7F4-D034-0B09-6C95FA16CB0B}"/>
              </a:ext>
            </a:extLst>
          </p:cNvPr>
          <p:cNvSpPr>
            <a:spLocks noGrp="1"/>
          </p:cNvSpPr>
          <p:nvPr>
            <p:ph type="sldNum" sz="quarter" idx="12"/>
          </p:nvPr>
        </p:nvSpPr>
        <p:spPr/>
        <p:txBody>
          <a:bodyPr/>
          <a:lstStyle/>
          <a:p>
            <a:fld id="{74123C78-8371-4545-B69D-5645D7B5EE07}" type="slidenum">
              <a:rPr lang="pt-BR" smtClean="0"/>
              <a:t>‹nº›</a:t>
            </a:fld>
            <a:endParaRPr lang="pt-BR"/>
          </a:p>
        </p:txBody>
      </p:sp>
    </p:spTree>
    <p:extLst>
      <p:ext uri="{BB962C8B-B14F-4D97-AF65-F5344CB8AC3E}">
        <p14:creationId xmlns:p14="http://schemas.microsoft.com/office/powerpoint/2010/main" val="1193064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8BB66E-57A8-5B2D-5EC2-6C7D09E16EB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9A3DFFF8-FD18-C0C0-B233-167E62E6C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C114D221-701A-59C4-99D2-CC24E9F8A9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5519278-F955-614B-59DC-F82166EF8C3E}"/>
              </a:ext>
            </a:extLst>
          </p:cNvPr>
          <p:cNvSpPr>
            <a:spLocks noGrp="1"/>
          </p:cNvSpPr>
          <p:nvPr>
            <p:ph type="dt" sz="half" idx="10"/>
          </p:nvPr>
        </p:nvSpPr>
        <p:spPr/>
        <p:txBody>
          <a:bodyPr/>
          <a:lstStyle/>
          <a:p>
            <a:fld id="{F359C6CF-95D0-874F-8B2E-396D4DA63CE4}" type="datetimeFigureOut">
              <a:rPr lang="pt-BR" smtClean="0"/>
              <a:t>09/12/2024</a:t>
            </a:fld>
            <a:endParaRPr lang="pt-BR"/>
          </a:p>
        </p:txBody>
      </p:sp>
      <p:sp>
        <p:nvSpPr>
          <p:cNvPr id="6" name="Espaço Reservado para Rodapé 5">
            <a:extLst>
              <a:ext uri="{FF2B5EF4-FFF2-40B4-BE49-F238E27FC236}">
                <a16:creationId xmlns:a16="http://schemas.microsoft.com/office/drawing/2014/main" id="{6BB2FB98-ED36-A883-5E5A-6CEA7FC357B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534A99C-AC9A-16DD-7228-ECC0057ACA28}"/>
              </a:ext>
            </a:extLst>
          </p:cNvPr>
          <p:cNvSpPr>
            <a:spLocks noGrp="1"/>
          </p:cNvSpPr>
          <p:nvPr>
            <p:ph type="sldNum" sz="quarter" idx="12"/>
          </p:nvPr>
        </p:nvSpPr>
        <p:spPr/>
        <p:txBody>
          <a:bodyPr/>
          <a:lstStyle/>
          <a:p>
            <a:fld id="{74123C78-8371-4545-B69D-5645D7B5EE07}" type="slidenum">
              <a:rPr lang="pt-BR" smtClean="0"/>
              <a:t>‹nº›</a:t>
            </a:fld>
            <a:endParaRPr lang="pt-BR"/>
          </a:p>
        </p:txBody>
      </p:sp>
    </p:spTree>
    <p:extLst>
      <p:ext uri="{BB962C8B-B14F-4D97-AF65-F5344CB8AC3E}">
        <p14:creationId xmlns:p14="http://schemas.microsoft.com/office/powerpoint/2010/main" val="58511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4000" r="-4000"/>
          </a:stretch>
        </a:blip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537E6BB7-B039-9258-6BEB-0E785584A9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2FF1E62F-3842-9242-9D6B-5DC6724E85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717EA3B-597A-E266-DEDE-EFEB03604A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359C6CF-95D0-874F-8B2E-396D4DA63CE4}" type="datetimeFigureOut">
              <a:rPr lang="pt-BR" smtClean="0"/>
              <a:t>09/12/2024</a:t>
            </a:fld>
            <a:endParaRPr lang="pt-BR"/>
          </a:p>
        </p:txBody>
      </p:sp>
      <p:sp>
        <p:nvSpPr>
          <p:cNvPr id="5" name="Espaço Reservado para Rodapé 4">
            <a:extLst>
              <a:ext uri="{FF2B5EF4-FFF2-40B4-BE49-F238E27FC236}">
                <a16:creationId xmlns:a16="http://schemas.microsoft.com/office/drawing/2014/main" id="{9E67C2C0-4B4A-321E-476B-6D1809B0E8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95C62830-07D6-CC43-91E9-70479C69F1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4123C78-8371-4545-B69D-5645D7B5EE07}" type="slidenum">
              <a:rPr lang="pt-BR" smtClean="0"/>
              <a:t>‹nº›</a:t>
            </a:fld>
            <a:endParaRPr lang="pt-BR"/>
          </a:p>
        </p:txBody>
      </p:sp>
    </p:spTree>
    <p:extLst>
      <p:ext uri="{BB962C8B-B14F-4D97-AF65-F5344CB8AC3E}">
        <p14:creationId xmlns:p14="http://schemas.microsoft.com/office/powerpoint/2010/main" val="831504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6.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6.m4a"/><Relationship Id="rId7" Type="http://schemas.openxmlformats.org/officeDocument/2006/relationships/image" Target="../media/image5.png"/><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slideLayout" Target="../slideLayouts/slideLayout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6.xml"/><Relationship Id="rId7" Type="http://schemas.openxmlformats.org/officeDocument/2006/relationships/image" Target="../media/image10.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image" Target="../media/image3.png"/><Relationship Id="rId4" Type="http://schemas.openxmlformats.org/officeDocument/2006/relationships/slideLayout" Target="../slideLayouts/slideLayout6.xml"/><Relationship Id="rId9"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2896A194-7677-C78D-F9A0-9FC21E9BC13D}"/>
              </a:ext>
            </a:extLst>
          </p:cNvPr>
          <p:cNvSpPr>
            <a:spLocks noGrp="1"/>
          </p:cNvSpPr>
          <p:nvPr>
            <p:ph type="subTitle" idx="1"/>
          </p:nvPr>
        </p:nvSpPr>
        <p:spPr>
          <a:xfrm>
            <a:off x="0" y="3531018"/>
            <a:ext cx="7516907" cy="1655762"/>
          </a:xfrm>
        </p:spPr>
        <p:txBody>
          <a:bodyPr>
            <a:normAutofit/>
          </a:bodyPr>
          <a:lstStyle/>
          <a:p>
            <a:r>
              <a:rPr lang="pt-BR" sz="3000" dirty="0">
                <a:solidFill>
                  <a:schemeClr val="bg1"/>
                </a:solidFill>
              </a:rPr>
              <a:t>Controle de ferramentas para empresa </a:t>
            </a:r>
            <a:r>
              <a:rPr lang="pt-BR" sz="3000" dirty="0" err="1">
                <a:solidFill>
                  <a:schemeClr val="bg1"/>
                </a:solidFill>
              </a:rPr>
              <a:t>Aernnova</a:t>
            </a:r>
            <a:endParaRPr lang="pt-BR" sz="3000" dirty="0">
              <a:solidFill>
                <a:schemeClr val="bg1"/>
              </a:solidFill>
            </a:endParaRPr>
          </a:p>
        </p:txBody>
      </p:sp>
      <p:grpSp>
        <p:nvGrpSpPr>
          <p:cNvPr id="4" name="Agrupar 3">
            <a:extLst>
              <a:ext uri="{FF2B5EF4-FFF2-40B4-BE49-F238E27FC236}">
                <a16:creationId xmlns:a16="http://schemas.microsoft.com/office/drawing/2014/main" id="{C23BC648-37BA-10FA-CA19-902C9F28520D}"/>
              </a:ext>
            </a:extLst>
          </p:cNvPr>
          <p:cNvGrpSpPr>
            <a:grpSpLocks noChangeAspect="1"/>
          </p:cNvGrpSpPr>
          <p:nvPr/>
        </p:nvGrpSpPr>
        <p:grpSpPr>
          <a:xfrm>
            <a:off x="-4" y="192710"/>
            <a:ext cx="1823189" cy="1440000"/>
            <a:chOff x="-3" y="192711"/>
            <a:chExt cx="2334782" cy="1844066"/>
          </a:xfrm>
        </p:grpSpPr>
        <p:sp>
          <p:nvSpPr>
            <p:cNvPr id="5" name="Conector Fora de Página 4">
              <a:extLst>
                <a:ext uri="{FF2B5EF4-FFF2-40B4-BE49-F238E27FC236}">
                  <a16:creationId xmlns:a16="http://schemas.microsoft.com/office/drawing/2014/main" id="{6F3820E8-8FD3-446E-4C43-E3CEF3A80BFB}"/>
                </a:ext>
              </a:extLst>
            </p:cNvPr>
            <p:cNvSpPr/>
            <p:nvPr/>
          </p:nvSpPr>
          <p:spPr>
            <a:xfrm>
              <a:off x="141476" y="192711"/>
              <a:ext cx="2051824" cy="1844066"/>
            </a:xfrm>
            <a:prstGeom prst="flowChartOffpageConnector">
              <a:avLst/>
            </a:prstGeom>
            <a:solidFill>
              <a:srgbClr val="FCE8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descr="Placa vermelha com letras brancas&#10;&#10;Descrição gerada automaticamente com confiança média">
              <a:extLst>
                <a:ext uri="{FF2B5EF4-FFF2-40B4-BE49-F238E27FC236}">
                  <a16:creationId xmlns:a16="http://schemas.microsoft.com/office/drawing/2014/main" id="{DA331028-20C7-B982-3A99-9BD75F0525A6}"/>
                </a:ext>
              </a:extLst>
            </p:cNvPr>
            <p:cNvPicPr>
              <a:picLocks noChangeAspect="1"/>
            </p:cNvPicPr>
            <p:nvPr/>
          </p:nvPicPr>
          <p:blipFill>
            <a:blip r:embed="rId4"/>
            <a:stretch>
              <a:fillRect/>
            </a:stretch>
          </p:blipFill>
          <p:spPr>
            <a:xfrm>
              <a:off x="-3" y="400050"/>
              <a:ext cx="2334782" cy="1120695"/>
            </a:xfrm>
            <a:prstGeom prst="rect">
              <a:avLst/>
            </a:prstGeom>
          </p:spPr>
        </p:pic>
      </p:grpSp>
      <p:sp>
        <p:nvSpPr>
          <p:cNvPr id="10" name="Título 1">
            <a:extLst>
              <a:ext uri="{FF2B5EF4-FFF2-40B4-BE49-F238E27FC236}">
                <a16:creationId xmlns:a16="http://schemas.microsoft.com/office/drawing/2014/main" id="{D29205A1-E555-486F-AA22-C5AC0DFE6461}"/>
              </a:ext>
            </a:extLst>
          </p:cNvPr>
          <p:cNvSpPr>
            <a:spLocks noGrp="1"/>
          </p:cNvSpPr>
          <p:nvPr>
            <p:ph type="ctrTitle"/>
          </p:nvPr>
        </p:nvSpPr>
        <p:spPr>
          <a:xfrm>
            <a:off x="0" y="1546670"/>
            <a:ext cx="7516907" cy="1780313"/>
          </a:xfrm>
        </p:spPr>
        <p:txBody>
          <a:bodyPr>
            <a:normAutofit/>
          </a:bodyPr>
          <a:lstStyle/>
          <a:p>
            <a:r>
              <a:rPr lang="pt-BR" dirty="0">
                <a:solidFill>
                  <a:schemeClr val="bg1"/>
                </a:solidFill>
              </a:rPr>
              <a:t>X – Feira de Soluções</a:t>
            </a:r>
          </a:p>
        </p:txBody>
      </p:sp>
      <p:sp>
        <p:nvSpPr>
          <p:cNvPr id="11" name="Subtítulo 2">
            <a:extLst>
              <a:ext uri="{FF2B5EF4-FFF2-40B4-BE49-F238E27FC236}">
                <a16:creationId xmlns:a16="http://schemas.microsoft.com/office/drawing/2014/main" id="{F886C6E8-2950-B65C-1EC0-786C4C37E8E9}"/>
              </a:ext>
            </a:extLst>
          </p:cNvPr>
          <p:cNvSpPr txBox="1">
            <a:spLocks/>
          </p:cNvSpPr>
          <p:nvPr/>
        </p:nvSpPr>
        <p:spPr>
          <a:xfrm>
            <a:off x="141476" y="5761969"/>
            <a:ext cx="6770952" cy="622521"/>
          </a:xfrm>
          <a:prstGeom prst="rect">
            <a:avLst/>
          </a:prstGeom>
        </p:spPr>
        <p:txBody>
          <a:bodyPr vert="horz" lIns="0" tIns="0" rIns="0" bIns="0" rtlCol="0">
            <a:normAutofit/>
          </a:bodyPr>
          <a:lstStyle>
            <a:lvl1pPr marL="0" indent="0" algn="ctr" defTabSz="914400" rtl="0" eaLnBrk="1" latinLnBrk="0" hangingPunct="1">
              <a:lnSpc>
                <a:spcPct val="120000"/>
              </a:lnSpc>
              <a:spcBef>
                <a:spcPts val="1000"/>
              </a:spcBef>
              <a:buClr>
                <a:schemeClr val="accent4"/>
              </a:buClr>
              <a:buFont typeface="The Hand Extrablack" panose="03070A02030502020204" pitchFamily="66" charset="0"/>
              <a:buNone/>
              <a:defRPr sz="2800" kern="1200" spc="20" baseline="0">
                <a:solidFill>
                  <a:schemeClr val="tx1">
                    <a:alpha val="58000"/>
                  </a:schemeClr>
                </a:solidFill>
                <a:latin typeface="+mn-lt"/>
                <a:ea typeface="+mn-ea"/>
                <a:cs typeface="+mn-cs"/>
              </a:defRPr>
            </a:lvl1pPr>
            <a:lvl2pPr marL="457200" indent="0" algn="ctr" defTabSz="914400" rtl="0" eaLnBrk="1" latinLnBrk="0" hangingPunct="1">
              <a:lnSpc>
                <a:spcPct val="120000"/>
              </a:lnSpc>
              <a:spcBef>
                <a:spcPts val="500"/>
              </a:spcBef>
              <a:buClr>
                <a:schemeClr val="accent4"/>
              </a:buClr>
              <a:buFont typeface="The Hand Extrablack" panose="03070A02030502020204" pitchFamily="66" charset="0"/>
              <a:buNone/>
              <a:defRPr sz="2000" kern="1200" spc="20" baseline="0">
                <a:solidFill>
                  <a:schemeClr val="tx1">
                    <a:alpha val="58000"/>
                  </a:schemeClr>
                </a:solidFill>
                <a:latin typeface="+mn-lt"/>
                <a:ea typeface="+mn-ea"/>
                <a:cs typeface="+mn-cs"/>
              </a:defRPr>
            </a:lvl2pPr>
            <a:lvl3pPr marL="914400" indent="0" algn="ctr" defTabSz="914400" rtl="0" eaLnBrk="1" latinLnBrk="0" hangingPunct="1">
              <a:lnSpc>
                <a:spcPct val="120000"/>
              </a:lnSpc>
              <a:spcBef>
                <a:spcPts val="500"/>
              </a:spcBef>
              <a:buClr>
                <a:schemeClr val="accent4"/>
              </a:buClr>
              <a:buFont typeface="The Hand Extrablack" panose="03070A02030502020204" pitchFamily="66" charset="0"/>
              <a:buNone/>
              <a:defRPr sz="1800" kern="1200" spc="20" baseline="0">
                <a:solidFill>
                  <a:schemeClr val="tx1">
                    <a:alpha val="58000"/>
                  </a:schemeClr>
                </a:solidFill>
                <a:latin typeface="+mn-lt"/>
                <a:ea typeface="+mn-ea"/>
                <a:cs typeface="+mn-cs"/>
              </a:defRPr>
            </a:lvl3pPr>
            <a:lvl4pPr marL="1371600" indent="0" algn="ctr" defTabSz="914400" rtl="0" eaLnBrk="1" latinLnBrk="0" hangingPunct="1">
              <a:lnSpc>
                <a:spcPct val="120000"/>
              </a:lnSpc>
              <a:spcBef>
                <a:spcPts val="500"/>
              </a:spcBef>
              <a:buClr>
                <a:schemeClr val="accent4"/>
              </a:buClr>
              <a:buFont typeface="The Hand Extrablack" panose="03070A02030502020204" pitchFamily="66" charset="0"/>
              <a:buNone/>
              <a:defRPr sz="1600" kern="1200" spc="20" baseline="0">
                <a:solidFill>
                  <a:schemeClr val="tx1">
                    <a:alpha val="58000"/>
                  </a:schemeClr>
                </a:solidFill>
                <a:latin typeface="+mn-lt"/>
                <a:ea typeface="+mn-ea"/>
                <a:cs typeface="+mn-cs"/>
              </a:defRPr>
            </a:lvl4pPr>
            <a:lvl5pPr marL="1828800" indent="0" algn="ctr" defTabSz="914400" rtl="0" eaLnBrk="1" latinLnBrk="0" hangingPunct="1">
              <a:lnSpc>
                <a:spcPct val="120000"/>
              </a:lnSpc>
              <a:spcBef>
                <a:spcPts val="500"/>
              </a:spcBef>
              <a:buClr>
                <a:schemeClr val="accent4"/>
              </a:buClr>
              <a:buFont typeface="The Hand Extrablack" panose="03070A02030502020204" pitchFamily="66" charset="0"/>
              <a:buNone/>
              <a:defRPr sz="1600" kern="1200" spc="20" baseline="0">
                <a:solidFill>
                  <a:schemeClr val="tx1">
                    <a:alpha val="58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u="sng" dirty="0">
                <a:solidFill>
                  <a:schemeClr val="bg1"/>
                </a:solidFill>
              </a:rPr>
              <a:t>Grupo Soluções</a:t>
            </a:r>
          </a:p>
        </p:txBody>
      </p:sp>
      <p:pic>
        <p:nvPicPr>
          <p:cNvPr id="2" name="audio 1">
            <a:hlinkClick r:id="" action="ppaction://media"/>
            <a:extLst>
              <a:ext uri="{FF2B5EF4-FFF2-40B4-BE49-F238E27FC236}">
                <a16:creationId xmlns:a16="http://schemas.microsoft.com/office/drawing/2014/main" id="{1DAFE777-3DFA-AF77-2827-0E4F9EC965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5002663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987">
        <p159:morph option="byObject"/>
      </p:transition>
    </mc:Choice>
    <mc:Fallback>
      <p:transition spd="slow" advTm="79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 objId="2"/>
        <p14:stopEvt time="7354"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BB3096AD-7EBE-16FE-2D18-01FAEB3E5832}"/>
              </a:ext>
            </a:extLst>
          </p:cNvPr>
          <p:cNvGrpSpPr>
            <a:grpSpLocks noChangeAspect="1"/>
          </p:cNvGrpSpPr>
          <p:nvPr/>
        </p:nvGrpSpPr>
        <p:grpSpPr>
          <a:xfrm>
            <a:off x="-4" y="192710"/>
            <a:ext cx="1823189" cy="1440000"/>
            <a:chOff x="-3" y="192711"/>
            <a:chExt cx="2334782" cy="1844066"/>
          </a:xfrm>
        </p:grpSpPr>
        <p:sp>
          <p:nvSpPr>
            <p:cNvPr id="5" name="Conector Fora de Página 3">
              <a:extLst>
                <a:ext uri="{FF2B5EF4-FFF2-40B4-BE49-F238E27FC236}">
                  <a16:creationId xmlns:a16="http://schemas.microsoft.com/office/drawing/2014/main" id="{5395479D-5110-4180-086D-942C10E4CCF0}"/>
                </a:ext>
              </a:extLst>
            </p:cNvPr>
            <p:cNvSpPr/>
            <p:nvPr/>
          </p:nvSpPr>
          <p:spPr>
            <a:xfrm>
              <a:off x="141476" y="192711"/>
              <a:ext cx="2051824" cy="1844066"/>
            </a:xfrm>
            <a:prstGeom prst="flowChartOffpageConnector">
              <a:avLst/>
            </a:prstGeom>
            <a:solidFill>
              <a:srgbClr val="FCE8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descr="Placa vermelha com letras brancas&#10;&#10;Descrição gerada automaticamente com confiança média">
              <a:extLst>
                <a:ext uri="{FF2B5EF4-FFF2-40B4-BE49-F238E27FC236}">
                  <a16:creationId xmlns:a16="http://schemas.microsoft.com/office/drawing/2014/main" id="{393BE980-FCEE-A8D8-48D8-5A402C827D49}"/>
                </a:ext>
              </a:extLst>
            </p:cNvPr>
            <p:cNvPicPr>
              <a:picLocks noChangeAspect="1"/>
            </p:cNvPicPr>
            <p:nvPr/>
          </p:nvPicPr>
          <p:blipFill>
            <a:blip r:embed="rId2"/>
            <a:stretch>
              <a:fillRect/>
            </a:stretch>
          </p:blipFill>
          <p:spPr>
            <a:xfrm>
              <a:off x="-3" y="400050"/>
              <a:ext cx="2334782" cy="1120695"/>
            </a:xfrm>
            <a:prstGeom prst="rect">
              <a:avLst/>
            </a:prstGeom>
          </p:spPr>
        </p:pic>
      </p:grpSp>
      <p:sp>
        <p:nvSpPr>
          <p:cNvPr id="7" name="CaixaDeTexto 6">
            <a:extLst>
              <a:ext uri="{FF2B5EF4-FFF2-40B4-BE49-F238E27FC236}">
                <a16:creationId xmlns:a16="http://schemas.microsoft.com/office/drawing/2014/main" id="{17E9C4E5-0CE9-E803-CAC1-8B61223BA105}"/>
              </a:ext>
            </a:extLst>
          </p:cNvPr>
          <p:cNvSpPr txBox="1"/>
          <p:nvPr/>
        </p:nvSpPr>
        <p:spPr>
          <a:xfrm>
            <a:off x="1933663" y="403263"/>
            <a:ext cx="8526373" cy="707886"/>
          </a:xfrm>
          <a:prstGeom prst="rect">
            <a:avLst/>
          </a:prstGeom>
          <a:noFill/>
        </p:spPr>
        <p:txBody>
          <a:bodyPr wrap="square">
            <a:spAutoFit/>
          </a:bodyPr>
          <a:lstStyle/>
          <a:p>
            <a:r>
              <a:rPr lang="pt-BR" sz="4000" dirty="0">
                <a:solidFill>
                  <a:schemeClr val="bg1"/>
                </a:solidFill>
              </a:rPr>
              <a:t>Projeto final: Sistema por câmeras</a:t>
            </a:r>
          </a:p>
        </p:txBody>
      </p:sp>
      <p:cxnSp>
        <p:nvCxnSpPr>
          <p:cNvPr id="3" name="Conector de Seta Reta 2">
            <a:extLst>
              <a:ext uri="{FF2B5EF4-FFF2-40B4-BE49-F238E27FC236}">
                <a16:creationId xmlns:a16="http://schemas.microsoft.com/office/drawing/2014/main" id="{62CEEB55-B259-D6AA-763E-BD82401A38E7}"/>
              </a:ext>
            </a:extLst>
          </p:cNvPr>
          <p:cNvCxnSpPr>
            <a:cxnSpLocks/>
          </p:cNvCxnSpPr>
          <p:nvPr/>
        </p:nvCxnSpPr>
        <p:spPr>
          <a:xfrm flipV="1">
            <a:off x="4031784" y="3094841"/>
            <a:ext cx="2757584" cy="965651"/>
          </a:xfrm>
          <a:prstGeom prst="straightConnector1">
            <a:avLst/>
          </a:prstGeom>
          <a:ln w="7620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5F8D6194-E25D-AE00-4243-27AD92D645A2}"/>
              </a:ext>
            </a:extLst>
          </p:cNvPr>
          <p:cNvPicPr>
            <a:picLocks noChangeAspect="1"/>
          </p:cNvPicPr>
          <p:nvPr/>
        </p:nvPicPr>
        <p:blipFill>
          <a:blip r:embed="rId3"/>
          <a:stretch>
            <a:fillRect/>
          </a:stretch>
        </p:blipFill>
        <p:spPr>
          <a:xfrm>
            <a:off x="2245259" y="1929384"/>
            <a:ext cx="7219950" cy="4114800"/>
          </a:xfrm>
          <a:prstGeom prst="rect">
            <a:avLst/>
          </a:prstGeom>
        </p:spPr>
      </p:pic>
      <p:sp>
        <p:nvSpPr>
          <p:cNvPr id="14" name="CaixaDeTexto 13">
            <a:extLst>
              <a:ext uri="{FF2B5EF4-FFF2-40B4-BE49-F238E27FC236}">
                <a16:creationId xmlns:a16="http://schemas.microsoft.com/office/drawing/2014/main" id="{ADB0175B-FD4E-D8FC-361B-AD2093D724F9}"/>
              </a:ext>
            </a:extLst>
          </p:cNvPr>
          <p:cNvSpPr txBox="1"/>
          <p:nvPr/>
        </p:nvSpPr>
        <p:spPr>
          <a:xfrm>
            <a:off x="2245259" y="1276976"/>
            <a:ext cx="6547370" cy="369332"/>
          </a:xfrm>
          <a:prstGeom prst="rect">
            <a:avLst/>
          </a:prstGeom>
          <a:noFill/>
        </p:spPr>
        <p:txBody>
          <a:bodyPr wrap="none" rtlCol="0">
            <a:spAutoFit/>
          </a:bodyPr>
          <a:lstStyle/>
          <a:p>
            <a:r>
              <a:rPr lang="pt-BR" dirty="0">
                <a:solidFill>
                  <a:schemeClr val="bg1"/>
                </a:solidFill>
              </a:rPr>
              <a:t>IA para maior automação, confiabilidade e eficiência do sistema</a:t>
            </a:r>
          </a:p>
        </p:txBody>
      </p:sp>
    </p:spTree>
    <p:extLst>
      <p:ext uri="{BB962C8B-B14F-4D97-AF65-F5344CB8AC3E}">
        <p14:creationId xmlns:p14="http://schemas.microsoft.com/office/powerpoint/2010/main" val="2282799729"/>
      </p:ext>
    </p:extLst>
  </p:cSld>
  <p:clrMapOvr>
    <a:masterClrMapping/>
  </p:clrMapOvr>
  <p:transition spd="slow" advTm="11892">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BB3096AD-7EBE-16FE-2D18-01FAEB3E5832}"/>
              </a:ext>
            </a:extLst>
          </p:cNvPr>
          <p:cNvGrpSpPr>
            <a:grpSpLocks noChangeAspect="1"/>
          </p:cNvGrpSpPr>
          <p:nvPr/>
        </p:nvGrpSpPr>
        <p:grpSpPr>
          <a:xfrm>
            <a:off x="-4" y="192710"/>
            <a:ext cx="1823189" cy="1440000"/>
            <a:chOff x="-3" y="192711"/>
            <a:chExt cx="2334782" cy="1844066"/>
          </a:xfrm>
        </p:grpSpPr>
        <p:sp>
          <p:nvSpPr>
            <p:cNvPr id="5" name="Conector Fora de Página 3">
              <a:extLst>
                <a:ext uri="{FF2B5EF4-FFF2-40B4-BE49-F238E27FC236}">
                  <a16:creationId xmlns:a16="http://schemas.microsoft.com/office/drawing/2014/main" id="{5395479D-5110-4180-086D-942C10E4CCF0}"/>
                </a:ext>
              </a:extLst>
            </p:cNvPr>
            <p:cNvSpPr/>
            <p:nvPr/>
          </p:nvSpPr>
          <p:spPr>
            <a:xfrm>
              <a:off x="141476" y="192711"/>
              <a:ext cx="2051824" cy="1844066"/>
            </a:xfrm>
            <a:prstGeom prst="flowChartOffpageConnector">
              <a:avLst/>
            </a:prstGeom>
            <a:solidFill>
              <a:srgbClr val="FCE8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descr="Placa vermelha com letras brancas&#10;&#10;Descrição gerada automaticamente com confiança média">
              <a:extLst>
                <a:ext uri="{FF2B5EF4-FFF2-40B4-BE49-F238E27FC236}">
                  <a16:creationId xmlns:a16="http://schemas.microsoft.com/office/drawing/2014/main" id="{393BE980-FCEE-A8D8-48D8-5A402C827D49}"/>
                </a:ext>
              </a:extLst>
            </p:cNvPr>
            <p:cNvPicPr>
              <a:picLocks noChangeAspect="1"/>
            </p:cNvPicPr>
            <p:nvPr/>
          </p:nvPicPr>
          <p:blipFill>
            <a:blip r:embed="rId4"/>
            <a:stretch>
              <a:fillRect/>
            </a:stretch>
          </p:blipFill>
          <p:spPr>
            <a:xfrm>
              <a:off x="-3" y="400050"/>
              <a:ext cx="2334782" cy="1120695"/>
            </a:xfrm>
            <a:prstGeom prst="rect">
              <a:avLst/>
            </a:prstGeom>
          </p:spPr>
        </p:pic>
      </p:grpSp>
      <p:sp>
        <p:nvSpPr>
          <p:cNvPr id="7" name="CaixaDeTexto 6">
            <a:extLst>
              <a:ext uri="{FF2B5EF4-FFF2-40B4-BE49-F238E27FC236}">
                <a16:creationId xmlns:a16="http://schemas.microsoft.com/office/drawing/2014/main" id="{17E9C4E5-0CE9-E803-CAC1-8B61223BA105}"/>
              </a:ext>
            </a:extLst>
          </p:cNvPr>
          <p:cNvSpPr txBox="1"/>
          <p:nvPr/>
        </p:nvSpPr>
        <p:spPr>
          <a:xfrm>
            <a:off x="1985479" y="454645"/>
            <a:ext cx="6330635" cy="707886"/>
          </a:xfrm>
          <a:prstGeom prst="rect">
            <a:avLst/>
          </a:prstGeom>
          <a:noFill/>
        </p:spPr>
        <p:txBody>
          <a:bodyPr wrap="square">
            <a:spAutoFit/>
          </a:bodyPr>
          <a:lstStyle/>
          <a:p>
            <a:r>
              <a:rPr lang="pt-BR" sz="4000" dirty="0">
                <a:solidFill>
                  <a:schemeClr val="bg1"/>
                </a:solidFill>
              </a:rPr>
              <a:t>Vantagens e Desvantagens</a:t>
            </a:r>
          </a:p>
        </p:txBody>
      </p:sp>
      <p:cxnSp>
        <p:nvCxnSpPr>
          <p:cNvPr id="3" name="Conector de Seta Reta 2">
            <a:extLst>
              <a:ext uri="{FF2B5EF4-FFF2-40B4-BE49-F238E27FC236}">
                <a16:creationId xmlns:a16="http://schemas.microsoft.com/office/drawing/2014/main" id="{62CEEB55-B259-D6AA-763E-BD82401A38E7}"/>
              </a:ext>
            </a:extLst>
          </p:cNvPr>
          <p:cNvCxnSpPr>
            <a:cxnSpLocks/>
          </p:cNvCxnSpPr>
          <p:nvPr/>
        </p:nvCxnSpPr>
        <p:spPr>
          <a:xfrm flipV="1">
            <a:off x="4031784" y="3094841"/>
            <a:ext cx="2757584" cy="965651"/>
          </a:xfrm>
          <a:prstGeom prst="straightConnector1">
            <a:avLst/>
          </a:prstGeom>
          <a:ln w="7620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8" name="Imagem 7">
            <a:extLst>
              <a:ext uri="{FF2B5EF4-FFF2-40B4-BE49-F238E27FC236}">
                <a16:creationId xmlns:a16="http://schemas.microsoft.com/office/drawing/2014/main" id="{C718A8EC-5C22-5F9C-83FC-6A3A2C130688}"/>
              </a:ext>
            </a:extLst>
          </p:cNvPr>
          <p:cNvPicPr>
            <a:picLocks noChangeAspect="1"/>
          </p:cNvPicPr>
          <p:nvPr/>
        </p:nvPicPr>
        <p:blipFill>
          <a:blip r:embed="rId5"/>
          <a:stretch>
            <a:fillRect/>
          </a:stretch>
        </p:blipFill>
        <p:spPr>
          <a:xfrm>
            <a:off x="0" y="1857346"/>
            <a:ext cx="12192000" cy="4546009"/>
          </a:xfrm>
          <a:prstGeom prst="rect">
            <a:avLst/>
          </a:prstGeom>
        </p:spPr>
      </p:pic>
      <p:pic>
        <p:nvPicPr>
          <p:cNvPr id="9" name="audio 11">
            <a:hlinkClick r:id="" action="ppaction://media"/>
            <a:extLst>
              <a:ext uri="{FF2B5EF4-FFF2-40B4-BE49-F238E27FC236}">
                <a16:creationId xmlns:a16="http://schemas.microsoft.com/office/drawing/2014/main" id="{1232405A-18FB-AEF7-843C-8CE873112B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756873958"/>
      </p:ext>
    </p:extLst>
  </p:cSld>
  <p:clrMapOvr>
    <a:masterClrMapping/>
  </p:clrMapOvr>
  <p:transition spd="slow" advTm="76932">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10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E180D4A7-C9FB-4DFB-919C-405C955672EB}">
      <p14:showEvtLst xmlns:p14="http://schemas.microsoft.com/office/powerpoint/2010/main">
        <p14:playEvt time="9" objId="9"/>
        <p14:stopEvt time="76134" objId="9"/>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BB3096AD-7EBE-16FE-2D18-01FAEB3E5832}"/>
              </a:ext>
            </a:extLst>
          </p:cNvPr>
          <p:cNvGrpSpPr>
            <a:grpSpLocks noChangeAspect="1"/>
          </p:cNvGrpSpPr>
          <p:nvPr/>
        </p:nvGrpSpPr>
        <p:grpSpPr>
          <a:xfrm>
            <a:off x="-4" y="192710"/>
            <a:ext cx="1823189" cy="1440000"/>
            <a:chOff x="-3" y="192711"/>
            <a:chExt cx="2334782" cy="1844066"/>
          </a:xfrm>
        </p:grpSpPr>
        <p:sp>
          <p:nvSpPr>
            <p:cNvPr id="5" name="Conector Fora de Página 3">
              <a:extLst>
                <a:ext uri="{FF2B5EF4-FFF2-40B4-BE49-F238E27FC236}">
                  <a16:creationId xmlns:a16="http://schemas.microsoft.com/office/drawing/2014/main" id="{5395479D-5110-4180-086D-942C10E4CCF0}"/>
                </a:ext>
              </a:extLst>
            </p:cNvPr>
            <p:cNvSpPr/>
            <p:nvPr/>
          </p:nvSpPr>
          <p:spPr>
            <a:xfrm>
              <a:off x="141476" y="192711"/>
              <a:ext cx="2051824" cy="1844066"/>
            </a:xfrm>
            <a:prstGeom prst="flowChartOffpageConnector">
              <a:avLst/>
            </a:prstGeom>
            <a:solidFill>
              <a:srgbClr val="FCE8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descr="Placa vermelha com letras brancas&#10;&#10;Descrição gerada automaticamente com confiança média">
              <a:extLst>
                <a:ext uri="{FF2B5EF4-FFF2-40B4-BE49-F238E27FC236}">
                  <a16:creationId xmlns:a16="http://schemas.microsoft.com/office/drawing/2014/main" id="{393BE980-FCEE-A8D8-48D8-5A402C827D49}"/>
                </a:ext>
              </a:extLst>
            </p:cNvPr>
            <p:cNvPicPr>
              <a:picLocks noChangeAspect="1"/>
            </p:cNvPicPr>
            <p:nvPr/>
          </p:nvPicPr>
          <p:blipFill>
            <a:blip r:embed="rId4"/>
            <a:stretch>
              <a:fillRect/>
            </a:stretch>
          </p:blipFill>
          <p:spPr>
            <a:xfrm>
              <a:off x="-3" y="400050"/>
              <a:ext cx="2334782" cy="1120695"/>
            </a:xfrm>
            <a:prstGeom prst="rect">
              <a:avLst/>
            </a:prstGeom>
          </p:spPr>
        </p:pic>
      </p:grpSp>
      <p:sp>
        <p:nvSpPr>
          <p:cNvPr id="7" name="CaixaDeTexto 6">
            <a:extLst>
              <a:ext uri="{FF2B5EF4-FFF2-40B4-BE49-F238E27FC236}">
                <a16:creationId xmlns:a16="http://schemas.microsoft.com/office/drawing/2014/main" id="{17E9C4E5-0CE9-E803-CAC1-8B61223BA105}"/>
              </a:ext>
            </a:extLst>
          </p:cNvPr>
          <p:cNvSpPr txBox="1"/>
          <p:nvPr/>
        </p:nvSpPr>
        <p:spPr>
          <a:xfrm>
            <a:off x="2245259" y="454645"/>
            <a:ext cx="6330635" cy="769441"/>
          </a:xfrm>
          <a:prstGeom prst="rect">
            <a:avLst/>
          </a:prstGeom>
          <a:noFill/>
        </p:spPr>
        <p:txBody>
          <a:bodyPr wrap="square">
            <a:spAutoFit/>
          </a:bodyPr>
          <a:lstStyle/>
          <a:p>
            <a:r>
              <a:rPr lang="pt-BR" sz="4400" dirty="0">
                <a:solidFill>
                  <a:schemeClr val="bg1"/>
                </a:solidFill>
              </a:rPr>
              <a:t>Conclusão</a:t>
            </a:r>
          </a:p>
        </p:txBody>
      </p:sp>
      <p:cxnSp>
        <p:nvCxnSpPr>
          <p:cNvPr id="3" name="Conector de Seta Reta 2">
            <a:extLst>
              <a:ext uri="{FF2B5EF4-FFF2-40B4-BE49-F238E27FC236}">
                <a16:creationId xmlns:a16="http://schemas.microsoft.com/office/drawing/2014/main" id="{62CEEB55-B259-D6AA-763E-BD82401A38E7}"/>
              </a:ext>
            </a:extLst>
          </p:cNvPr>
          <p:cNvCxnSpPr>
            <a:cxnSpLocks/>
          </p:cNvCxnSpPr>
          <p:nvPr/>
        </p:nvCxnSpPr>
        <p:spPr>
          <a:xfrm flipV="1">
            <a:off x="4031784" y="3094841"/>
            <a:ext cx="2757584" cy="965651"/>
          </a:xfrm>
          <a:prstGeom prst="straightConnector1">
            <a:avLst/>
          </a:prstGeom>
          <a:ln w="762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 name="CaixaDeTexto 4">
            <a:extLst>
              <a:ext uri="{FF2B5EF4-FFF2-40B4-BE49-F238E27FC236}">
                <a16:creationId xmlns:a16="http://schemas.microsoft.com/office/drawing/2014/main" id="{1BE491CB-2237-D201-69D5-23F6079C6441}"/>
              </a:ext>
            </a:extLst>
          </p:cNvPr>
          <p:cNvSpPr txBox="1">
            <a:spLocks noChangeArrowheads="1"/>
          </p:cNvSpPr>
          <p:nvPr/>
        </p:nvSpPr>
        <p:spPr bwMode="auto">
          <a:xfrm>
            <a:off x="411834" y="1845416"/>
            <a:ext cx="581025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algn="just" eaLnBrk="1" hangingPunct="1"/>
            <a:r>
              <a:rPr lang="pt-BR" altLang="en-US" sz="2400" dirty="0">
                <a:solidFill>
                  <a:schemeClr val="bg1"/>
                </a:solidFill>
                <a:latin typeface="+mn-lt"/>
                <a:cs typeface="Arial"/>
              </a:rPr>
              <a:t>O armazenamento de ferramentas é de suma importância dentro das empresas, casos de ferramentas perdidas, deslocadas de posição, controle inadequado são muito comuns. As ideias propostas neste trabalho buscam resolver esses problemas com eficiência, segurança e rapidez. </a:t>
            </a:r>
            <a:endParaRPr lang="en-US" dirty="0">
              <a:solidFill>
                <a:schemeClr val="bg1"/>
              </a:solidFill>
              <a:latin typeface="+mn-lt"/>
              <a:cs typeface="Arial"/>
            </a:endParaRPr>
          </a:p>
          <a:p>
            <a:pPr algn="just"/>
            <a:r>
              <a:rPr lang="pt-BR" altLang="en-US" sz="2400" dirty="0" err="1">
                <a:solidFill>
                  <a:schemeClr val="bg1"/>
                </a:solidFill>
                <a:latin typeface="+mn-lt"/>
                <a:cs typeface="Arial"/>
              </a:rPr>
              <a:t>Obs</a:t>
            </a:r>
            <a:r>
              <a:rPr lang="pt-BR" altLang="en-US" sz="2400" dirty="0">
                <a:solidFill>
                  <a:schemeClr val="bg1"/>
                </a:solidFill>
                <a:latin typeface="+mn-lt"/>
                <a:cs typeface="Arial"/>
              </a:rPr>
              <a:t>: Todo o projeto tem como base sistemas digitais com softwares </a:t>
            </a:r>
            <a:r>
              <a:rPr lang="pt-BR" altLang="en-US" sz="2400" dirty="0" err="1">
                <a:solidFill>
                  <a:schemeClr val="bg1"/>
                </a:solidFill>
                <a:latin typeface="+mn-lt"/>
                <a:cs typeface="Arial"/>
              </a:rPr>
              <a:t>imbutidos</a:t>
            </a:r>
            <a:r>
              <a:rPr lang="pt-BR" altLang="en-US" sz="2400" dirty="0">
                <a:solidFill>
                  <a:schemeClr val="bg1"/>
                </a:solidFill>
                <a:latin typeface="+mn-lt"/>
                <a:cs typeface="Arial"/>
              </a:rPr>
              <a:t>. </a:t>
            </a:r>
            <a:endParaRPr lang="en-US" dirty="0">
              <a:solidFill>
                <a:schemeClr val="bg1"/>
              </a:solidFill>
              <a:latin typeface="+mn-lt"/>
              <a:cs typeface="Arial"/>
            </a:endParaRPr>
          </a:p>
        </p:txBody>
      </p:sp>
      <p:pic>
        <p:nvPicPr>
          <p:cNvPr id="9" name="Imagem 8" descr="Homem de moto&#10;&#10;Descrição gerada automaticamente com confiança média">
            <a:extLst>
              <a:ext uri="{FF2B5EF4-FFF2-40B4-BE49-F238E27FC236}">
                <a16:creationId xmlns:a16="http://schemas.microsoft.com/office/drawing/2014/main" id="{D3084FBA-3D5F-A6B6-A2D1-7FCEB6430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0028" y="1952318"/>
            <a:ext cx="5263748" cy="3516476"/>
          </a:xfrm>
          <a:prstGeom prst="rect">
            <a:avLst/>
          </a:prstGeom>
        </p:spPr>
      </p:pic>
      <p:pic>
        <p:nvPicPr>
          <p:cNvPr id="10" name="audio 12">
            <a:hlinkClick r:id="" action="ppaction://media"/>
            <a:extLst>
              <a:ext uri="{FF2B5EF4-FFF2-40B4-BE49-F238E27FC236}">
                <a16:creationId xmlns:a16="http://schemas.microsoft.com/office/drawing/2014/main" id="{011048A6-C61F-836E-6D17-B8A7361F30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884085135"/>
      </p:ext>
    </p:extLst>
  </p:cSld>
  <p:clrMapOvr>
    <a:masterClrMapping/>
  </p:clrMapOvr>
  <p:transition spd="slow" advTm="26401">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9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E180D4A7-C9FB-4DFB-919C-405C955672EB}">
      <p14:showEvtLst xmlns:p14="http://schemas.microsoft.com/office/powerpoint/2010/main">
        <p14:playEvt time="4" objId="10"/>
        <p14:stopEvt time="26115" objId="10"/>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29A83D-A496-5A14-27AF-712C5B8C7507}"/>
              </a:ext>
            </a:extLst>
          </p:cNvPr>
          <p:cNvSpPr>
            <a:spLocks noGrp="1"/>
          </p:cNvSpPr>
          <p:nvPr>
            <p:ph type="title"/>
          </p:nvPr>
        </p:nvSpPr>
        <p:spPr>
          <a:xfrm>
            <a:off x="1712706" y="192710"/>
            <a:ext cx="5548706" cy="1325563"/>
          </a:xfrm>
        </p:spPr>
        <p:txBody>
          <a:bodyPr/>
          <a:lstStyle/>
          <a:p>
            <a:pPr algn="ctr"/>
            <a:r>
              <a:rPr lang="pt-BR" dirty="0">
                <a:solidFill>
                  <a:schemeClr val="bg1"/>
                </a:solidFill>
              </a:rPr>
              <a:t>Integrantes</a:t>
            </a:r>
          </a:p>
        </p:txBody>
      </p:sp>
      <p:grpSp>
        <p:nvGrpSpPr>
          <p:cNvPr id="3" name="Agrupar 2">
            <a:extLst>
              <a:ext uri="{FF2B5EF4-FFF2-40B4-BE49-F238E27FC236}">
                <a16:creationId xmlns:a16="http://schemas.microsoft.com/office/drawing/2014/main" id="{A0A62B78-9E68-BB55-462A-8E75F1B6CE44}"/>
              </a:ext>
            </a:extLst>
          </p:cNvPr>
          <p:cNvGrpSpPr>
            <a:grpSpLocks noChangeAspect="1"/>
          </p:cNvGrpSpPr>
          <p:nvPr/>
        </p:nvGrpSpPr>
        <p:grpSpPr>
          <a:xfrm>
            <a:off x="-4" y="192710"/>
            <a:ext cx="1823189" cy="1440000"/>
            <a:chOff x="-3" y="192711"/>
            <a:chExt cx="2334782" cy="1844066"/>
          </a:xfrm>
        </p:grpSpPr>
        <p:sp>
          <p:nvSpPr>
            <p:cNvPr id="4" name="Conector Fora de Página 3">
              <a:extLst>
                <a:ext uri="{FF2B5EF4-FFF2-40B4-BE49-F238E27FC236}">
                  <a16:creationId xmlns:a16="http://schemas.microsoft.com/office/drawing/2014/main" id="{13A38CEB-7345-71F6-548C-B370F1BAEDD6}"/>
                </a:ext>
              </a:extLst>
            </p:cNvPr>
            <p:cNvSpPr/>
            <p:nvPr/>
          </p:nvSpPr>
          <p:spPr>
            <a:xfrm>
              <a:off x="141476" y="192711"/>
              <a:ext cx="2051824" cy="1844066"/>
            </a:xfrm>
            <a:prstGeom prst="flowChartOffpageConnector">
              <a:avLst/>
            </a:prstGeom>
            <a:solidFill>
              <a:srgbClr val="FCE8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descr="Placa vermelha com letras brancas&#10;&#10;Descrição gerada automaticamente com confiança média">
              <a:extLst>
                <a:ext uri="{FF2B5EF4-FFF2-40B4-BE49-F238E27FC236}">
                  <a16:creationId xmlns:a16="http://schemas.microsoft.com/office/drawing/2014/main" id="{72263CA8-5D20-EFE4-6520-6ABEB38AF8C3}"/>
                </a:ext>
              </a:extLst>
            </p:cNvPr>
            <p:cNvPicPr>
              <a:picLocks noChangeAspect="1"/>
            </p:cNvPicPr>
            <p:nvPr/>
          </p:nvPicPr>
          <p:blipFill>
            <a:blip r:embed="rId4"/>
            <a:stretch>
              <a:fillRect/>
            </a:stretch>
          </p:blipFill>
          <p:spPr>
            <a:xfrm>
              <a:off x="-3" y="400050"/>
              <a:ext cx="2334782" cy="1120695"/>
            </a:xfrm>
            <a:prstGeom prst="rect">
              <a:avLst/>
            </a:prstGeom>
          </p:spPr>
        </p:pic>
      </p:grpSp>
      <p:sp>
        <p:nvSpPr>
          <p:cNvPr id="6" name="Retângulo 5">
            <a:extLst>
              <a:ext uri="{FF2B5EF4-FFF2-40B4-BE49-F238E27FC236}">
                <a16:creationId xmlns:a16="http://schemas.microsoft.com/office/drawing/2014/main" id="{B7E013C0-2CDB-BD82-14F5-B5992B639ABF}"/>
              </a:ext>
            </a:extLst>
          </p:cNvPr>
          <p:cNvSpPr/>
          <p:nvPr/>
        </p:nvSpPr>
        <p:spPr>
          <a:xfrm>
            <a:off x="7511144" y="5361895"/>
            <a:ext cx="4528456" cy="1065937"/>
          </a:xfrm>
          <a:prstGeom prst="rect">
            <a:avLst/>
          </a:prstGeom>
          <a:solidFill>
            <a:srgbClr val="FCE8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FBC234C9-CADE-03E8-055C-5A3307FBA7F2}"/>
              </a:ext>
            </a:extLst>
          </p:cNvPr>
          <p:cNvSpPr txBox="1"/>
          <p:nvPr/>
        </p:nvSpPr>
        <p:spPr>
          <a:xfrm>
            <a:off x="7587344" y="5433198"/>
            <a:ext cx="4376056" cy="461665"/>
          </a:xfrm>
          <a:prstGeom prst="rect">
            <a:avLst/>
          </a:prstGeom>
          <a:noFill/>
        </p:spPr>
        <p:txBody>
          <a:bodyPr wrap="square" rtlCol="0">
            <a:spAutoFit/>
          </a:bodyPr>
          <a:lstStyle/>
          <a:p>
            <a:r>
              <a:rPr lang="pt-BR" sz="2400" dirty="0"/>
              <a:t>Prof. RODRIGO ELIAS PEREIRA</a:t>
            </a:r>
          </a:p>
        </p:txBody>
      </p:sp>
      <p:sp>
        <p:nvSpPr>
          <p:cNvPr id="8" name="CaixaDeTexto 7">
            <a:extLst>
              <a:ext uri="{FF2B5EF4-FFF2-40B4-BE49-F238E27FC236}">
                <a16:creationId xmlns:a16="http://schemas.microsoft.com/office/drawing/2014/main" id="{5AED6CF1-FBE4-1BEF-14A8-2BEC3882A56A}"/>
              </a:ext>
            </a:extLst>
          </p:cNvPr>
          <p:cNvSpPr txBox="1"/>
          <p:nvPr/>
        </p:nvSpPr>
        <p:spPr>
          <a:xfrm>
            <a:off x="567557" y="2435382"/>
            <a:ext cx="6566573" cy="2677656"/>
          </a:xfrm>
          <a:prstGeom prst="rect">
            <a:avLst/>
          </a:prstGeom>
          <a:noFill/>
        </p:spPr>
        <p:txBody>
          <a:bodyPr wrap="square" rtlCol="0">
            <a:spAutoFit/>
          </a:bodyPr>
          <a:lstStyle/>
          <a:p>
            <a:pPr marL="342900" indent="-342900" algn="just" eaLnBrk="1" hangingPunct="1">
              <a:buFontTx/>
              <a:buChar char="-"/>
            </a:pPr>
            <a:r>
              <a:rPr lang="pt-BR" altLang="pt-BR" sz="2800" dirty="0">
                <a:solidFill>
                  <a:schemeClr val="bg1"/>
                </a:solidFill>
                <a:latin typeface="Arial" panose="020B0604020202020204" pitchFamily="34" charset="0"/>
                <a:cs typeface="Arial" panose="020B0604020202020204" pitchFamily="34" charset="0"/>
              </a:rPr>
              <a:t>Guilherme Andrew Pereira de Souza (PO)</a:t>
            </a:r>
          </a:p>
          <a:p>
            <a:pPr marL="342900" indent="-342900" algn="just">
              <a:buFontTx/>
              <a:buChar char="-"/>
            </a:pPr>
            <a:r>
              <a:rPr lang="pt-BR" altLang="pt-BR" sz="2800" dirty="0">
                <a:solidFill>
                  <a:schemeClr val="bg1"/>
                </a:solidFill>
                <a:latin typeface="Arial" panose="020B0604020202020204" pitchFamily="34" charset="0"/>
                <a:cs typeface="Arial" panose="020B0604020202020204" pitchFamily="34" charset="0"/>
              </a:rPr>
              <a:t>Thiago Camilo Teixeira Santana (SM)</a:t>
            </a:r>
          </a:p>
          <a:p>
            <a:pPr marL="342900" indent="-342900" algn="just" eaLnBrk="1" hangingPunct="1">
              <a:buFontTx/>
              <a:buChar char="-"/>
            </a:pPr>
            <a:r>
              <a:rPr lang="pt-BR" altLang="pt-BR" sz="2800" dirty="0">
                <a:solidFill>
                  <a:schemeClr val="bg1"/>
                </a:solidFill>
                <a:latin typeface="Arial" panose="020B0604020202020204" pitchFamily="34" charset="0"/>
                <a:cs typeface="Arial" panose="020B0604020202020204" pitchFamily="34" charset="0"/>
              </a:rPr>
              <a:t>Pedro Monteiro de Oliveira</a:t>
            </a:r>
          </a:p>
          <a:p>
            <a:pPr marL="342900" indent="-342900" algn="just" eaLnBrk="1" hangingPunct="1">
              <a:buFontTx/>
              <a:buChar char="-"/>
            </a:pPr>
            <a:r>
              <a:rPr lang="pt-BR" altLang="pt-BR" sz="2800" dirty="0">
                <a:solidFill>
                  <a:schemeClr val="bg1"/>
                </a:solidFill>
                <a:latin typeface="Arial" panose="020B0604020202020204" pitchFamily="34" charset="0"/>
                <a:cs typeface="Arial" panose="020B0604020202020204" pitchFamily="34" charset="0"/>
              </a:rPr>
              <a:t>Lucas de Paula Siqueira</a:t>
            </a:r>
          </a:p>
          <a:p>
            <a:pPr marL="342900" indent="-342900" algn="just" eaLnBrk="1" hangingPunct="1">
              <a:buFontTx/>
              <a:buChar char="-"/>
            </a:pPr>
            <a:r>
              <a:rPr lang="pt-BR" altLang="pt-BR" sz="2800" dirty="0">
                <a:solidFill>
                  <a:schemeClr val="bg1"/>
                </a:solidFill>
                <a:latin typeface="Arial" panose="020B0604020202020204" pitchFamily="34" charset="0"/>
                <a:cs typeface="Arial" panose="020B0604020202020204" pitchFamily="34" charset="0"/>
              </a:rPr>
              <a:t>Douglas Vieira da Silva</a:t>
            </a:r>
          </a:p>
        </p:txBody>
      </p:sp>
      <p:pic>
        <p:nvPicPr>
          <p:cNvPr id="9" name="audio 2">
            <a:hlinkClick r:id="" action="ppaction://media"/>
            <a:extLst>
              <a:ext uri="{FF2B5EF4-FFF2-40B4-BE49-F238E27FC236}">
                <a16:creationId xmlns:a16="http://schemas.microsoft.com/office/drawing/2014/main" id="{0D191BA6-BB64-40F1-B08C-482F51FD0A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849510634"/>
      </p:ext>
    </p:extLst>
  </p:cSld>
  <p:clrMapOvr>
    <a:masterClrMapping/>
  </p:clrMapOvr>
  <p:transition spd="slow" advTm="1544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5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E180D4A7-C9FB-4DFB-919C-405C955672EB}">
      <p14:showEvtLst xmlns:p14="http://schemas.microsoft.com/office/powerpoint/2010/main">
        <p14:playEvt time="8" objId="9"/>
        <p14:stopEvt time="15288" objId="9"/>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29A83D-A496-5A14-27AF-712C5B8C7507}"/>
              </a:ext>
            </a:extLst>
          </p:cNvPr>
          <p:cNvSpPr>
            <a:spLocks noGrp="1"/>
          </p:cNvSpPr>
          <p:nvPr>
            <p:ph type="title"/>
          </p:nvPr>
        </p:nvSpPr>
        <p:spPr>
          <a:xfrm>
            <a:off x="1712706" y="192710"/>
            <a:ext cx="5548706" cy="1325563"/>
          </a:xfrm>
        </p:spPr>
        <p:txBody>
          <a:bodyPr/>
          <a:lstStyle/>
          <a:p>
            <a:pPr algn="ctr"/>
            <a:r>
              <a:rPr lang="pt-BR" dirty="0">
                <a:solidFill>
                  <a:schemeClr val="bg1"/>
                </a:solidFill>
              </a:rPr>
              <a:t>Problema e Objetivo</a:t>
            </a:r>
          </a:p>
        </p:txBody>
      </p:sp>
      <p:grpSp>
        <p:nvGrpSpPr>
          <p:cNvPr id="3" name="Agrupar 2">
            <a:extLst>
              <a:ext uri="{FF2B5EF4-FFF2-40B4-BE49-F238E27FC236}">
                <a16:creationId xmlns:a16="http://schemas.microsoft.com/office/drawing/2014/main" id="{A0A62B78-9E68-BB55-462A-8E75F1B6CE44}"/>
              </a:ext>
            </a:extLst>
          </p:cNvPr>
          <p:cNvGrpSpPr>
            <a:grpSpLocks noChangeAspect="1"/>
          </p:cNvGrpSpPr>
          <p:nvPr/>
        </p:nvGrpSpPr>
        <p:grpSpPr>
          <a:xfrm>
            <a:off x="-4" y="192710"/>
            <a:ext cx="1823189" cy="1440000"/>
            <a:chOff x="-3" y="192711"/>
            <a:chExt cx="2334782" cy="1844066"/>
          </a:xfrm>
        </p:grpSpPr>
        <p:sp>
          <p:nvSpPr>
            <p:cNvPr id="4" name="Conector Fora de Página 3">
              <a:extLst>
                <a:ext uri="{FF2B5EF4-FFF2-40B4-BE49-F238E27FC236}">
                  <a16:creationId xmlns:a16="http://schemas.microsoft.com/office/drawing/2014/main" id="{13A38CEB-7345-71F6-548C-B370F1BAEDD6}"/>
                </a:ext>
              </a:extLst>
            </p:cNvPr>
            <p:cNvSpPr/>
            <p:nvPr/>
          </p:nvSpPr>
          <p:spPr>
            <a:xfrm>
              <a:off x="141476" y="192711"/>
              <a:ext cx="2051824" cy="1844066"/>
            </a:xfrm>
            <a:prstGeom prst="flowChartOffpageConnector">
              <a:avLst/>
            </a:prstGeom>
            <a:solidFill>
              <a:srgbClr val="FCE8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descr="Placa vermelha com letras brancas&#10;&#10;Descrição gerada automaticamente com confiança média">
              <a:extLst>
                <a:ext uri="{FF2B5EF4-FFF2-40B4-BE49-F238E27FC236}">
                  <a16:creationId xmlns:a16="http://schemas.microsoft.com/office/drawing/2014/main" id="{72263CA8-5D20-EFE4-6520-6ABEB38AF8C3}"/>
                </a:ext>
              </a:extLst>
            </p:cNvPr>
            <p:cNvPicPr>
              <a:picLocks noChangeAspect="1"/>
            </p:cNvPicPr>
            <p:nvPr/>
          </p:nvPicPr>
          <p:blipFill>
            <a:blip r:embed="rId4"/>
            <a:stretch>
              <a:fillRect/>
            </a:stretch>
          </p:blipFill>
          <p:spPr>
            <a:xfrm>
              <a:off x="-3" y="400050"/>
              <a:ext cx="2334782" cy="1120695"/>
            </a:xfrm>
            <a:prstGeom prst="rect">
              <a:avLst/>
            </a:prstGeom>
          </p:spPr>
        </p:pic>
      </p:grpSp>
      <p:sp>
        <p:nvSpPr>
          <p:cNvPr id="7" name="CaixaDeTexto 6">
            <a:extLst>
              <a:ext uri="{FF2B5EF4-FFF2-40B4-BE49-F238E27FC236}">
                <a16:creationId xmlns:a16="http://schemas.microsoft.com/office/drawing/2014/main" id="{B5571EEC-DCF9-A762-73F3-0C1BD07A09A5}"/>
              </a:ext>
            </a:extLst>
          </p:cNvPr>
          <p:cNvSpPr txBox="1"/>
          <p:nvPr/>
        </p:nvSpPr>
        <p:spPr>
          <a:xfrm>
            <a:off x="320267" y="2030611"/>
            <a:ext cx="7104107" cy="2554545"/>
          </a:xfrm>
          <a:prstGeom prst="rect">
            <a:avLst/>
          </a:prstGeom>
          <a:noFill/>
        </p:spPr>
        <p:txBody>
          <a:bodyPr wrap="square" rtlCol="0">
            <a:spAutoFit/>
          </a:bodyPr>
          <a:lstStyle/>
          <a:p>
            <a:r>
              <a:rPr lang="pt-BR" sz="3200" dirty="0">
                <a:solidFill>
                  <a:schemeClr val="bg1"/>
                </a:solidFill>
              </a:rPr>
              <a:t>O controle de ferramentas em muitas empresas pode ser desorganizado, ineficiente e inseguro, levando à perda de ferramentas ou à sua colocação incorreta.</a:t>
            </a:r>
          </a:p>
        </p:txBody>
      </p:sp>
      <p:pic>
        <p:nvPicPr>
          <p:cNvPr id="6" name="audio 3">
            <a:hlinkClick r:id="" action="ppaction://media"/>
            <a:extLst>
              <a:ext uri="{FF2B5EF4-FFF2-40B4-BE49-F238E27FC236}">
                <a16:creationId xmlns:a16="http://schemas.microsoft.com/office/drawing/2014/main" id="{F760D08E-453E-822B-F9EB-C1B29A4A18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729139167"/>
      </p:ext>
    </p:extLst>
  </p:cSld>
  <p:clrMapOvr>
    <a:masterClrMapping/>
  </p:clrMapOvr>
  <p:transition spd="slow" advTm="13254">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10" objId="6"/>
        <p14:stopEvt time="12424" objId="6"/>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29A83D-A496-5A14-27AF-712C5B8C7507}"/>
              </a:ext>
            </a:extLst>
          </p:cNvPr>
          <p:cNvSpPr>
            <a:spLocks noGrp="1"/>
          </p:cNvSpPr>
          <p:nvPr>
            <p:ph type="title"/>
          </p:nvPr>
        </p:nvSpPr>
        <p:spPr>
          <a:xfrm>
            <a:off x="1712706" y="192710"/>
            <a:ext cx="5548706" cy="1325563"/>
          </a:xfrm>
        </p:spPr>
        <p:txBody>
          <a:bodyPr/>
          <a:lstStyle/>
          <a:p>
            <a:pPr algn="ctr"/>
            <a:r>
              <a:rPr lang="pt-BR" dirty="0">
                <a:solidFill>
                  <a:schemeClr val="bg1"/>
                </a:solidFill>
              </a:rPr>
              <a:t>Tecnologias</a:t>
            </a:r>
          </a:p>
        </p:txBody>
      </p:sp>
      <p:grpSp>
        <p:nvGrpSpPr>
          <p:cNvPr id="3" name="Agrupar 2">
            <a:extLst>
              <a:ext uri="{FF2B5EF4-FFF2-40B4-BE49-F238E27FC236}">
                <a16:creationId xmlns:a16="http://schemas.microsoft.com/office/drawing/2014/main" id="{A0A62B78-9E68-BB55-462A-8E75F1B6CE44}"/>
              </a:ext>
            </a:extLst>
          </p:cNvPr>
          <p:cNvGrpSpPr>
            <a:grpSpLocks noChangeAspect="1"/>
          </p:cNvGrpSpPr>
          <p:nvPr/>
        </p:nvGrpSpPr>
        <p:grpSpPr>
          <a:xfrm>
            <a:off x="-4" y="192710"/>
            <a:ext cx="1823189" cy="1440000"/>
            <a:chOff x="-3" y="192711"/>
            <a:chExt cx="2334782" cy="1844066"/>
          </a:xfrm>
        </p:grpSpPr>
        <p:sp>
          <p:nvSpPr>
            <p:cNvPr id="4" name="Conector Fora de Página 3">
              <a:extLst>
                <a:ext uri="{FF2B5EF4-FFF2-40B4-BE49-F238E27FC236}">
                  <a16:creationId xmlns:a16="http://schemas.microsoft.com/office/drawing/2014/main" id="{13A38CEB-7345-71F6-548C-B370F1BAEDD6}"/>
                </a:ext>
              </a:extLst>
            </p:cNvPr>
            <p:cNvSpPr/>
            <p:nvPr/>
          </p:nvSpPr>
          <p:spPr>
            <a:xfrm>
              <a:off x="141476" y="192711"/>
              <a:ext cx="2051824" cy="1844066"/>
            </a:xfrm>
            <a:prstGeom prst="flowChartOffpageConnector">
              <a:avLst/>
            </a:prstGeom>
            <a:solidFill>
              <a:srgbClr val="FCE8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descr="Placa vermelha com letras brancas&#10;&#10;Descrição gerada automaticamente com confiança média">
              <a:extLst>
                <a:ext uri="{FF2B5EF4-FFF2-40B4-BE49-F238E27FC236}">
                  <a16:creationId xmlns:a16="http://schemas.microsoft.com/office/drawing/2014/main" id="{72263CA8-5D20-EFE4-6520-6ABEB38AF8C3}"/>
                </a:ext>
              </a:extLst>
            </p:cNvPr>
            <p:cNvPicPr>
              <a:picLocks noChangeAspect="1"/>
            </p:cNvPicPr>
            <p:nvPr/>
          </p:nvPicPr>
          <p:blipFill>
            <a:blip r:embed="rId4"/>
            <a:stretch>
              <a:fillRect/>
            </a:stretch>
          </p:blipFill>
          <p:spPr>
            <a:xfrm>
              <a:off x="-3" y="400050"/>
              <a:ext cx="2334782" cy="1120695"/>
            </a:xfrm>
            <a:prstGeom prst="rect">
              <a:avLst/>
            </a:prstGeom>
          </p:spPr>
        </p:pic>
      </p:grpSp>
      <p:sp>
        <p:nvSpPr>
          <p:cNvPr id="6" name="CaixaDeTexto 5">
            <a:extLst>
              <a:ext uri="{FF2B5EF4-FFF2-40B4-BE49-F238E27FC236}">
                <a16:creationId xmlns:a16="http://schemas.microsoft.com/office/drawing/2014/main" id="{CD386D5E-0A7B-F949-7E8C-E680CC3C7FF9}"/>
              </a:ext>
            </a:extLst>
          </p:cNvPr>
          <p:cNvSpPr txBox="1"/>
          <p:nvPr/>
        </p:nvSpPr>
        <p:spPr>
          <a:xfrm>
            <a:off x="434566" y="1905506"/>
            <a:ext cx="7479899" cy="3046988"/>
          </a:xfrm>
          <a:prstGeom prst="rect">
            <a:avLst/>
          </a:prstGeom>
          <a:noFill/>
        </p:spPr>
        <p:txBody>
          <a:bodyPr wrap="square" rtlCol="0">
            <a:spAutoFit/>
          </a:bodyPr>
          <a:lstStyle/>
          <a:p>
            <a:r>
              <a:rPr lang="pt-BR" sz="3200" dirty="0">
                <a:solidFill>
                  <a:schemeClr val="bg1"/>
                </a:solidFill>
              </a:rPr>
              <a:t>Nesse trabalho serão abordadas tecnologias como: </a:t>
            </a:r>
          </a:p>
          <a:p>
            <a:r>
              <a:rPr lang="pt-BR" sz="3200" dirty="0">
                <a:solidFill>
                  <a:schemeClr val="bg1"/>
                </a:solidFill>
              </a:rPr>
              <a:t>- Sistema RFID</a:t>
            </a:r>
          </a:p>
          <a:p>
            <a:r>
              <a:rPr lang="pt-BR" altLang="en-US" sz="3200" dirty="0">
                <a:solidFill>
                  <a:schemeClr val="bg1"/>
                </a:solidFill>
                <a:latin typeface="Arial" panose="020B0604020202020204" pitchFamily="34" charset="0"/>
                <a:cs typeface="Arial" panose="020B0604020202020204" pitchFamily="34" charset="0"/>
              </a:rPr>
              <a:t>- Acesso controlado por sistemas elétricos</a:t>
            </a:r>
          </a:p>
          <a:p>
            <a:r>
              <a:rPr lang="pt-BR" sz="3200" dirty="0">
                <a:solidFill>
                  <a:schemeClr val="bg1"/>
                </a:solidFill>
              </a:rPr>
              <a:t>- Inteligência artificial</a:t>
            </a:r>
          </a:p>
        </p:txBody>
      </p:sp>
      <p:pic>
        <p:nvPicPr>
          <p:cNvPr id="7" name="audio 4">
            <a:hlinkClick r:id="" action="ppaction://media"/>
            <a:extLst>
              <a:ext uri="{FF2B5EF4-FFF2-40B4-BE49-F238E27FC236}">
                <a16:creationId xmlns:a16="http://schemas.microsoft.com/office/drawing/2014/main" id="{1146D67C-E691-F592-972F-BA5A4A47D3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964723660"/>
      </p:ext>
    </p:extLst>
  </p:cSld>
  <p:clrMapOvr>
    <a:masterClrMapping/>
  </p:clrMapOvr>
  <p:transition spd="slow" advTm="8378">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9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8" objId="7"/>
        <p14:stopEvt time="8024" objId="7"/>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29A83D-A496-5A14-27AF-712C5B8C7507}"/>
              </a:ext>
            </a:extLst>
          </p:cNvPr>
          <p:cNvSpPr>
            <a:spLocks noGrp="1"/>
          </p:cNvSpPr>
          <p:nvPr>
            <p:ph type="title"/>
          </p:nvPr>
        </p:nvSpPr>
        <p:spPr>
          <a:xfrm>
            <a:off x="110474" y="2243721"/>
            <a:ext cx="7218172" cy="2370558"/>
          </a:xfrm>
        </p:spPr>
        <p:txBody>
          <a:bodyPr>
            <a:normAutofit/>
          </a:bodyPr>
          <a:lstStyle/>
          <a:p>
            <a:pPr algn="ctr"/>
            <a:r>
              <a:rPr lang="pt-BR" sz="9600" dirty="0">
                <a:solidFill>
                  <a:schemeClr val="bg1"/>
                </a:solidFill>
              </a:rPr>
              <a:t>SOLUÇÃO</a:t>
            </a:r>
          </a:p>
        </p:txBody>
      </p:sp>
      <p:grpSp>
        <p:nvGrpSpPr>
          <p:cNvPr id="3" name="Agrupar 2">
            <a:extLst>
              <a:ext uri="{FF2B5EF4-FFF2-40B4-BE49-F238E27FC236}">
                <a16:creationId xmlns:a16="http://schemas.microsoft.com/office/drawing/2014/main" id="{A0A62B78-9E68-BB55-462A-8E75F1B6CE44}"/>
              </a:ext>
            </a:extLst>
          </p:cNvPr>
          <p:cNvGrpSpPr>
            <a:grpSpLocks noChangeAspect="1"/>
          </p:cNvGrpSpPr>
          <p:nvPr/>
        </p:nvGrpSpPr>
        <p:grpSpPr>
          <a:xfrm>
            <a:off x="-4" y="192710"/>
            <a:ext cx="1823189" cy="1440000"/>
            <a:chOff x="-3" y="192711"/>
            <a:chExt cx="2334782" cy="1844066"/>
          </a:xfrm>
        </p:grpSpPr>
        <p:sp>
          <p:nvSpPr>
            <p:cNvPr id="4" name="Conector Fora de Página 3">
              <a:extLst>
                <a:ext uri="{FF2B5EF4-FFF2-40B4-BE49-F238E27FC236}">
                  <a16:creationId xmlns:a16="http://schemas.microsoft.com/office/drawing/2014/main" id="{13A38CEB-7345-71F6-548C-B370F1BAEDD6}"/>
                </a:ext>
              </a:extLst>
            </p:cNvPr>
            <p:cNvSpPr/>
            <p:nvPr/>
          </p:nvSpPr>
          <p:spPr>
            <a:xfrm>
              <a:off x="141476" y="192711"/>
              <a:ext cx="2051824" cy="1844066"/>
            </a:xfrm>
            <a:prstGeom prst="flowChartOffpageConnector">
              <a:avLst/>
            </a:prstGeom>
            <a:solidFill>
              <a:srgbClr val="FCE8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descr="Placa vermelha com letras brancas&#10;&#10;Descrição gerada automaticamente com confiança média">
              <a:extLst>
                <a:ext uri="{FF2B5EF4-FFF2-40B4-BE49-F238E27FC236}">
                  <a16:creationId xmlns:a16="http://schemas.microsoft.com/office/drawing/2014/main" id="{72263CA8-5D20-EFE4-6520-6ABEB38AF8C3}"/>
                </a:ext>
              </a:extLst>
            </p:cNvPr>
            <p:cNvPicPr>
              <a:picLocks noChangeAspect="1"/>
            </p:cNvPicPr>
            <p:nvPr/>
          </p:nvPicPr>
          <p:blipFill>
            <a:blip r:embed="rId4"/>
            <a:stretch>
              <a:fillRect/>
            </a:stretch>
          </p:blipFill>
          <p:spPr>
            <a:xfrm>
              <a:off x="-3" y="400050"/>
              <a:ext cx="2334782" cy="1120695"/>
            </a:xfrm>
            <a:prstGeom prst="rect">
              <a:avLst/>
            </a:prstGeom>
          </p:spPr>
        </p:pic>
      </p:grpSp>
      <p:pic>
        <p:nvPicPr>
          <p:cNvPr id="6" name="audio 5">
            <a:hlinkClick r:id="" action="ppaction://media"/>
            <a:extLst>
              <a:ext uri="{FF2B5EF4-FFF2-40B4-BE49-F238E27FC236}">
                <a16:creationId xmlns:a16="http://schemas.microsoft.com/office/drawing/2014/main" id="{BCF9719D-8B9F-D7F8-2F23-A611C2EF88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646134008"/>
      </p:ext>
    </p:extLst>
  </p:cSld>
  <p:clrMapOvr>
    <a:masterClrMapping/>
  </p:clrMapOvr>
  <p:transition spd="slow" advTm="6757">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8" objId="6"/>
        <p14:stopEvt time="6550" objId="6"/>
      </p14:showEvt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BB3096AD-7EBE-16FE-2D18-01FAEB3E5832}"/>
              </a:ext>
            </a:extLst>
          </p:cNvPr>
          <p:cNvGrpSpPr>
            <a:grpSpLocks noChangeAspect="1"/>
          </p:cNvGrpSpPr>
          <p:nvPr/>
        </p:nvGrpSpPr>
        <p:grpSpPr>
          <a:xfrm>
            <a:off x="-4" y="192710"/>
            <a:ext cx="1823189" cy="1440000"/>
            <a:chOff x="-3" y="192711"/>
            <a:chExt cx="2334782" cy="1844066"/>
          </a:xfrm>
        </p:grpSpPr>
        <p:sp>
          <p:nvSpPr>
            <p:cNvPr id="5" name="Conector Fora de Página 3">
              <a:extLst>
                <a:ext uri="{FF2B5EF4-FFF2-40B4-BE49-F238E27FC236}">
                  <a16:creationId xmlns:a16="http://schemas.microsoft.com/office/drawing/2014/main" id="{5395479D-5110-4180-086D-942C10E4CCF0}"/>
                </a:ext>
              </a:extLst>
            </p:cNvPr>
            <p:cNvSpPr/>
            <p:nvPr/>
          </p:nvSpPr>
          <p:spPr>
            <a:xfrm>
              <a:off x="141476" y="192711"/>
              <a:ext cx="2051824" cy="1844066"/>
            </a:xfrm>
            <a:prstGeom prst="flowChartOffpageConnector">
              <a:avLst/>
            </a:prstGeom>
            <a:solidFill>
              <a:srgbClr val="FCE8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descr="Placa vermelha com letras brancas&#10;&#10;Descrição gerada automaticamente com confiança média">
              <a:extLst>
                <a:ext uri="{FF2B5EF4-FFF2-40B4-BE49-F238E27FC236}">
                  <a16:creationId xmlns:a16="http://schemas.microsoft.com/office/drawing/2014/main" id="{393BE980-FCEE-A8D8-48D8-5A402C827D49}"/>
                </a:ext>
              </a:extLst>
            </p:cNvPr>
            <p:cNvPicPr>
              <a:picLocks noChangeAspect="1"/>
            </p:cNvPicPr>
            <p:nvPr/>
          </p:nvPicPr>
          <p:blipFill>
            <a:blip r:embed="rId5"/>
            <a:stretch>
              <a:fillRect/>
            </a:stretch>
          </p:blipFill>
          <p:spPr>
            <a:xfrm>
              <a:off x="-3" y="400050"/>
              <a:ext cx="2334782" cy="1120695"/>
            </a:xfrm>
            <a:prstGeom prst="rect">
              <a:avLst/>
            </a:prstGeom>
          </p:spPr>
        </p:pic>
      </p:grpSp>
      <p:sp>
        <p:nvSpPr>
          <p:cNvPr id="7" name="CaixaDeTexto 6">
            <a:extLst>
              <a:ext uri="{FF2B5EF4-FFF2-40B4-BE49-F238E27FC236}">
                <a16:creationId xmlns:a16="http://schemas.microsoft.com/office/drawing/2014/main" id="{17E9C4E5-0CE9-E803-CAC1-8B61223BA105}"/>
              </a:ext>
            </a:extLst>
          </p:cNvPr>
          <p:cNvSpPr txBox="1"/>
          <p:nvPr/>
        </p:nvSpPr>
        <p:spPr>
          <a:xfrm>
            <a:off x="2053235" y="438241"/>
            <a:ext cx="6330635" cy="707886"/>
          </a:xfrm>
          <a:prstGeom prst="rect">
            <a:avLst/>
          </a:prstGeom>
          <a:noFill/>
        </p:spPr>
        <p:txBody>
          <a:bodyPr wrap="square">
            <a:spAutoFit/>
          </a:bodyPr>
          <a:lstStyle/>
          <a:p>
            <a:r>
              <a:rPr lang="pt-BR" sz="4000" dirty="0">
                <a:solidFill>
                  <a:schemeClr val="bg1"/>
                </a:solidFill>
              </a:rPr>
              <a:t>Controle RFID</a:t>
            </a:r>
          </a:p>
        </p:txBody>
      </p:sp>
      <p:sp>
        <p:nvSpPr>
          <p:cNvPr id="8" name="CaixaDeTexto 7">
            <a:extLst>
              <a:ext uri="{FF2B5EF4-FFF2-40B4-BE49-F238E27FC236}">
                <a16:creationId xmlns:a16="http://schemas.microsoft.com/office/drawing/2014/main" id="{4C13B8EB-5B19-97C4-EAB8-7F2E2430E8BB}"/>
              </a:ext>
            </a:extLst>
          </p:cNvPr>
          <p:cNvSpPr txBox="1"/>
          <p:nvPr/>
        </p:nvSpPr>
        <p:spPr>
          <a:xfrm>
            <a:off x="1961795" y="1247493"/>
            <a:ext cx="6330634" cy="1815882"/>
          </a:xfrm>
          <a:prstGeom prst="rect">
            <a:avLst/>
          </a:prstGeom>
          <a:noFill/>
        </p:spPr>
        <p:txBody>
          <a:bodyPr wrap="square">
            <a:spAutoFit/>
          </a:bodyPr>
          <a:lstStyle/>
          <a:p>
            <a:pPr eaLnBrk="1" hangingPunct="1"/>
            <a:r>
              <a:rPr lang="pt-BR" altLang="en-US" sz="2800" dirty="0">
                <a:solidFill>
                  <a:schemeClr val="bg1"/>
                </a:solidFill>
                <a:latin typeface="+mj-lt"/>
                <a:cs typeface="Arial" panose="020B0604020202020204" pitchFamily="34" charset="0"/>
              </a:rPr>
              <a:t>- Rastreadores;</a:t>
            </a:r>
          </a:p>
          <a:p>
            <a:pPr eaLnBrk="1" hangingPunct="1"/>
            <a:r>
              <a:rPr lang="pt-BR" altLang="en-US" sz="2800" dirty="0">
                <a:solidFill>
                  <a:schemeClr val="bg1"/>
                </a:solidFill>
                <a:latin typeface="+mj-lt"/>
                <a:cs typeface="Arial" panose="020B0604020202020204" pitchFamily="34" charset="0"/>
              </a:rPr>
              <a:t>- Ondas eletromagnéticas;</a:t>
            </a:r>
          </a:p>
          <a:p>
            <a:pPr eaLnBrk="1" hangingPunct="1"/>
            <a:r>
              <a:rPr lang="pt-BR" altLang="en-US" sz="2800" dirty="0">
                <a:solidFill>
                  <a:schemeClr val="bg1"/>
                </a:solidFill>
                <a:latin typeface="+mj-lt"/>
                <a:cs typeface="Arial" panose="020B0604020202020204" pitchFamily="34" charset="0"/>
              </a:rPr>
              <a:t>- Antena interna ou externa;</a:t>
            </a:r>
          </a:p>
          <a:p>
            <a:pPr eaLnBrk="1" hangingPunct="1"/>
            <a:r>
              <a:rPr lang="pt-BR" altLang="en-US" sz="2800" dirty="0">
                <a:solidFill>
                  <a:schemeClr val="bg1"/>
                </a:solidFill>
                <a:latin typeface="+mj-lt"/>
                <a:cs typeface="Arial" panose="020B0604020202020204" pitchFamily="34" charset="0"/>
              </a:rPr>
              <a:t>- Localização.</a:t>
            </a:r>
          </a:p>
        </p:txBody>
      </p:sp>
      <p:pic>
        <p:nvPicPr>
          <p:cNvPr id="9" name="Picture 8" descr="Leitor de RFID: O que é e para que serve | AFIXCODE">
            <a:extLst>
              <a:ext uri="{FF2B5EF4-FFF2-40B4-BE49-F238E27FC236}">
                <a16:creationId xmlns:a16="http://schemas.microsoft.com/office/drawing/2014/main" id="{B695CEA8-11CE-712F-CCAF-FF4E9B9F14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008" y="3429000"/>
            <a:ext cx="6284211" cy="247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m 10" descr="Diagrama&#10;&#10;Descrição gerada automaticamente">
            <a:extLst>
              <a:ext uri="{FF2B5EF4-FFF2-40B4-BE49-F238E27FC236}">
                <a16:creationId xmlns:a16="http://schemas.microsoft.com/office/drawing/2014/main" id="{503E7179-E407-CD86-A0F0-06E0D4CE605E}"/>
              </a:ext>
            </a:extLst>
          </p:cNvPr>
          <p:cNvPicPr>
            <a:picLocks noChangeAspect="1"/>
          </p:cNvPicPr>
          <p:nvPr/>
        </p:nvPicPr>
        <p:blipFill>
          <a:blip r:embed="rId7"/>
          <a:stretch>
            <a:fillRect/>
          </a:stretch>
        </p:blipFill>
        <p:spPr>
          <a:xfrm>
            <a:off x="7334777" y="61853"/>
            <a:ext cx="3960164" cy="3620947"/>
          </a:xfrm>
          <a:prstGeom prst="rect">
            <a:avLst/>
          </a:prstGeom>
        </p:spPr>
      </p:pic>
      <p:pic>
        <p:nvPicPr>
          <p:cNvPr id="13" name="Imagem 12" descr="Diagrama, Texto&#10;&#10;Descrição gerada automaticamente">
            <a:extLst>
              <a:ext uri="{FF2B5EF4-FFF2-40B4-BE49-F238E27FC236}">
                <a16:creationId xmlns:a16="http://schemas.microsoft.com/office/drawing/2014/main" id="{7843B41C-D446-803C-F4A4-CCCFAAC28F3F}"/>
              </a:ext>
            </a:extLst>
          </p:cNvPr>
          <p:cNvPicPr>
            <a:picLocks noChangeAspect="1"/>
          </p:cNvPicPr>
          <p:nvPr/>
        </p:nvPicPr>
        <p:blipFill>
          <a:blip r:embed="rId8"/>
          <a:stretch>
            <a:fillRect/>
          </a:stretch>
        </p:blipFill>
        <p:spPr>
          <a:xfrm rot="16200000">
            <a:off x="7764453" y="3135670"/>
            <a:ext cx="3028384" cy="4292569"/>
          </a:xfrm>
          <a:prstGeom prst="rect">
            <a:avLst/>
          </a:prstGeom>
        </p:spPr>
      </p:pic>
      <p:pic>
        <p:nvPicPr>
          <p:cNvPr id="14" name="audio 6">
            <a:hlinkClick r:id="" action="ppaction://media"/>
            <a:extLst>
              <a:ext uri="{FF2B5EF4-FFF2-40B4-BE49-F238E27FC236}">
                <a16:creationId xmlns:a16="http://schemas.microsoft.com/office/drawing/2014/main" id="{431C0BFB-97CB-A96E-A9E0-A91C13007363}"/>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2068122" y="133441"/>
            <a:ext cx="609600" cy="609600"/>
          </a:xfrm>
          <a:prstGeom prst="rect">
            <a:avLst/>
          </a:prstGeom>
        </p:spPr>
      </p:pic>
    </p:spTree>
    <p:custDataLst>
      <p:tags r:id="rId1"/>
    </p:custDataLst>
    <p:extLst>
      <p:ext uri="{BB962C8B-B14F-4D97-AF65-F5344CB8AC3E}">
        <p14:creationId xmlns:p14="http://schemas.microsoft.com/office/powerpoint/2010/main" val="542277996"/>
      </p:ext>
    </p:extLst>
  </p:cSld>
  <p:clrMapOvr>
    <a:masterClrMapping/>
  </p:clrMapOvr>
  <p:transition spd="slow" advTm="19788">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14"/>
                </p:tgtEl>
              </p:cMediaNode>
            </p:audio>
          </p:childTnLst>
        </p:cTn>
      </p:par>
    </p:tnLst>
  </p:timing>
  <p:extLst>
    <p:ext uri="{E180D4A7-C9FB-4DFB-919C-405C955672EB}">
      <p14:showEvtLst xmlns:p14="http://schemas.microsoft.com/office/powerpoint/2010/main">
        <p14:playEvt time="4" objId="14"/>
        <p14:stopEvt time="19160" objId="14"/>
      </p14:showEvtLst>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BB3096AD-7EBE-16FE-2D18-01FAEB3E5832}"/>
              </a:ext>
            </a:extLst>
          </p:cNvPr>
          <p:cNvGrpSpPr>
            <a:grpSpLocks noChangeAspect="1"/>
          </p:cNvGrpSpPr>
          <p:nvPr/>
        </p:nvGrpSpPr>
        <p:grpSpPr>
          <a:xfrm>
            <a:off x="-4" y="192710"/>
            <a:ext cx="1823189" cy="1440000"/>
            <a:chOff x="-3" y="192711"/>
            <a:chExt cx="2334782" cy="1844066"/>
          </a:xfrm>
        </p:grpSpPr>
        <p:sp>
          <p:nvSpPr>
            <p:cNvPr id="5" name="Conector Fora de Página 3">
              <a:extLst>
                <a:ext uri="{FF2B5EF4-FFF2-40B4-BE49-F238E27FC236}">
                  <a16:creationId xmlns:a16="http://schemas.microsoft.com/office/drawing/2014/main" id="{5395479D-5110-4180-086D-942C10E4CCF0}"/>
                </a:ext>
              </a:extLst>
            </p:cNvPr>
            <p:cNvSpPr/>
            <p:nvPr/>
          </p:nvSpPr>
          <p:spPr>
            <a:xfrm>
              <a:off x="141476" y="192711"/>
              <a:ext cx="2051824" cy="1844066"/>
            </a:xfrm>
            <a:prstGeom prst="flowChartOffpageConnector">
              <a:avLst/>
            </a:prstGeom>
            <a:solidFill>
              <a:srgbClr val="FCE8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descr="Placa vermelha com letras brancas&#10;&#10;Descrição gerada automaticamente com confiança média">
              <a:extLst>
                <a:ext uri="{FF2B5EF4-FFF2-40B4-BE49-F238E27FC236}">
                  <a16:creationId xmlns:a16="http://schemas.microsoft.com/office/drawing/2014/main" id="{393BE980-FCEE-A8D8-48D8-5A402C827D49}"/>
                </a:ext>
              </a:extLst>
            </p:cNvPr>
            <p:cNvPicPr>
              <a:picLocks noChangeAspect="1"/>
            </p:cNvPicPr>
            <p:nvPr/>
          </p:nvPicPr>
          <p:blipFill>
            <a:blip r:embed="rId4"/>
            <a:stretch>
              <a:fillRect/>
            </a:stretch>
          </p:blipFill>
          <p:spPr>
            <a:xfrm>
              <a:off x="-3" y="400050"/>
              <a:ext cx="2334782" cy="1120695"/>
            </a:xfrm>
            <a:prstGeom prst="rect">
              <a:avLst/>
            </a:prstGeom>
          </p:spPr>
        </p:pic>
      </p:grpSp>
      <p:sp>
        <p:nvSpPr>
          <p:cNvPr id="7" name="CaixaDeTexto 6">
            <a:extLst>
              <a:ext uri="{FF2B5EF4-FFF2-40B4-BE49-F238E27FC236}">
                <a16:creationId xmlns:a16="http://schemas.microsoft.com/office/drawing/2014/main" id="{17E9C4E5-0CE9-E803-CAC1-8B61223BA105}"/>
              </a:ext>
            </a:extLst>
          </p:cNvPr>
          <p:cNvSpPr txBox="1"/>
          <p:nvPr/>
        </p:nvSpPr>
        <p:spPr>
          <a:xfrm>
            <a:off x="1823184" y="295660"/>
            <a:ext cx="6330635" cy="707886"/>
          </a:xfrm>
          <a:prstGeom prst="rect">
            <a:avLst/>
          </a:prstGeom>
          <a:noFill/>
        </p:spPr>
        <p:txBody>
          <a:bodyPr wrap="square">
            <a:spAutoFit/>
          </a:bodyPr>
          <a:lstStyle/>
          <a:p>
            <a:r>
              <a:rPr lang="pt-BR" sz="4000" dirty="0">
                <a:solidFill>
                  <a:schemeClr val="bg1"/>
                </a:solidFill>
              </a:rPr>
              <a:t>Carrinho com identificação</a:t>
            </a:r>
          </a:p>
        </p:txBody>
      </p:sp>
      <p:pic>
        <p:nvPicPr>
          <p:cNvPr id="2" name="Picture 2" descr="Uma imagem contendo eletrônico, mesa, pequeno, display&#10;&#10;Descrição gerada automaticamente">
            <a:extLst>
              <a:ext uri="{FF2B5EF4-FFF2-40B4-BE49-F238E27FC236}">
                <a16:creationId xmlns:a16="http://schemas.microsoft.com/office/drawing/2014/main" id="{01F9C9D9-6BC1-A64E-0445-F583B3004405}"/>
              </a:ext>
            </a:extLst>
          </p:cNvPr>
          <p:cNvPicPr>
            <a:picLocks noChangeAspect="1"/>
          </p:cNvPicPr>
          <p:nvPr/>
        </p:nvPicPr>
        <p:blipFill>
          <a:blip r:embed="rId5"/>
          <a:stretch>
            <a:fillRect/>
          </a:stretch>
        </p:blipFill>
        <p:spPr>
          <a:xfrm>
            <a:off x="7393710" y="1069405"/>
            <a:ext cx="4280732" cy="4719190"/>
          </a:xfrm>
          <a:prstGeom prst="rect">
            <a:avLst/>
          </a:prstGeom>
        </p:spPr>
      </p:pic>
      <p:sp>
        <p:nvSpPr>
          <p:cNvPr id="3" name="CaixaDeTexto 2">
            <a:extLst>
              <a:ext uri="{FF2B5EF4-FFF2-40B4-BE49-F238E27FC236}">
                <a16:creationId xmlns:a16="http://schemas.microsoft.com/office/drawing/2014/main" id="{3697AB0F-D520-B635-8DCF-189892B657D4}"/>
              </a:ext>
            </a:extLst>
          </p:cNvPr>
          <p:cNvSpPr txBox="1"/>
          <p:nvPr/>
        </p:nvSpPr>
        <p:spPr>
          <a:xfrm>
            <a:off x="7393710" y="5788595"/>
            <a:ext cx="4525176" cy="584775"/>
          </a:xfrm>
          <a:prstGeom prst="rect">
            <a:avLst/>
          </a:prstGeom>
          <a:noFill/>
        </p:spPr>
        <p:txBody>
          <a:bodyPr wrap="square" rtlCol="0">
            <a:spAutoFit/>
          </a:bodyPr>
          <a:lstStyle/>
          <a:p>
            <a:r>
              <a:rPr lang="pt-BR" sz="1600" dirty="0">
                <a:solidFill>
                  <a:schemeClr val="bg1"/>
                </a:solidFill>
              </a:rPr>
              <a:t>Carro organizador inteligente desenvolvido pela empresa Tramontina</a:t>
            </a:r>
          </a:p>
        </p:txBody>
      </p:sp>
      <p:sp>
        <p:nvSpPr>
          <p:cNvPr id="12" name="CaixaDeTexto 11">
            <a:extLst>
              <a:ext uri="{FF2B5EF4-FFF2-40B4-BE49-F238E27FC236}">
                <a16:creationId xmlns:a16="http://schemas.microsoft.com/office/drawing/2014/main" id="{7F0627BE-CCF4-A253-96A9-3C405BA9F3E7}"/>
              </a:ext>
            </a:extLst>
          </p:cNvPr>
          <p:cNvSpPr txBox="1"/>
          <p:nvPr/>
        </p:nvSpPr>
        <p:spPr>
          <a:xfrm>
            <a:off x="718726" y="2090172"/>
            <a:ext cx="5377274" cy="2677656"/>
          </a:xfrm>
          <a:prstGeom prst="rect">
            <a:avLst/>
          </a:prstGeom>
          <a:noFill/>
        </p:spPr>
        <p:txBody>
          <a:bodyPr wrap="square">
            <a:spAutoFit/>
          </a:bodyPr>
          <a:lstStyle/>
          <a:p>
            <a:pPr eaLnBrk="1" hangingPunct="1"/>
            <a:r>
              <a:rPr lang="pt-BR" altLang="en-US" sz="2800" b="1" dirty="0">
                <a:solidFill>
                  <a:schemeClr val="bg1"/>
                </a:solidFill>
                <a:cs typeface="Arial" panose="020B0604020202020204" pitchFamily="34" charset="0"/>
              </a:rPr>
              <a:t>Segurança e rastreamento por acesso controlado:</a:t>
            </a:r>
          </a:p>
          <a:p>
            <a:pPr eaLnBrk="1" hangingPunct="1"/>
            <a:r>
              <a:rPr lang="pt-BR" altLang="en-US" sz="2800" dirty="0">
                <a:solidFill>
                  <a:schemeClr val="bg1"/>
                </a:solidFill>
                <a:cs typeface="Arial" panose="020B0604020202020204" pitchFamily="34" charset="0"/>
              </a:rPr>
              <a:t>- C</a:t>
            </a:r>
            <a:r>
              <a:rPr lang="pt-BR" altLang="en-US" sz="2800" dirty="0">
                <a:solidFill>
                  <a:schemeClr val="bg1"/>
                </a:solidFill>
                <a:ea typeface="Calibri" panose="020F0502020204030204" pitchFamily="34" charset="0"/>
                <a:cs typeface="Arial" panose="020B0604020202020204" pitchFamily="34" charset="0"/>
              </a:rPr>
              <a:t>rachá, biometria ou reconhecimento facial</a:t>
            </a:r>
          </a:p>
          <a:p>
            <a:pPr eaLnBrk="1" hangingPunct="1"/>
            <a:r>
              <a:rPr lang="pt-BR" altLang="en-US" sz="2800" dirty="0">
                <a:solidFill>
                  <a:schemeClr val="bg1"/>
                </a:solidFill>
                <a:cs typeface="Arial" panose="020B0604020202020204" pitchFamily="34" charset="0"/>
              </a:rPr>
              <a:t>- Previne acessos não autorizados</a:t>
            </a:r>
          </a:p>
        </p:txBody>
      </p:sp>
      <p:pic>
        <p:nvPicPr>
          <p:cNvPr id="16" name="audio 7">
            <a:hlinkClick r:id="" action="ppaction://media"/>
            <a:extLst>
              <a:ext uri="{FF2B5EF4-FFF2-40B4-BE49-F238E27FC236}">
                <a16:creationId xmlns:a16="http://schemas.microsoft.com/office/drawing/2014/main" id="{68DF4574-6E6D-4D06-7B62-A4AF30A589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951985229"/>
      </p:ext>
    </p:extLst>
  </p:cSld>
  <p:clrMapOvr>
    <a:masterClrMapping/>
  </p:clrMapOvr>
  <p:transition spd="slow" advTm="2434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13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E180D4A7-C9FB-4DFB-919C-405C955672EB}">
      <p14:showEvtLst xmlns:p14="http://schemas.microsoft.com/office/powerpoint/2010/main">
        <p14:playEvt time="8" objId="16"/>
        <p14:stopEvt time="24164" objId="16"/>
      </p14:showEvt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BB3096AD-7EBE-16FE-2D18-01FAEB3E5832}"/>
              </a:ext>
            </a:extLst>
          </p:cNvPr>
          <p:cNvGrpSpPr>
            <a:grpSpLocks noChangeAspect="1"/>
          </p:cNvGrpSpPr>
          <p:nvPr/>
        </p:nvGrpSpPr>
        <p:grpSpPr>
          <a:xfrm>
            <a:off x="-4" y="192710"/>
            <a:ext cx="1823189" cy="1440000"/>
            <a:chOff x="-3" y="192711"/>
            <a:chExt cx="2334782" cy="1844066"/>
          </a:xfrm>
        </p:grpSpPr>
        <p:sp>
          <p:nvSpPr>
            <p:cNvPr id="5" name="Conector Fora de Página 3">
              <a:extLst>
                <a:ext uri="{FF2B5EF4-FFF2-40B4-BE49-F238E27FC236}">
                  <a16:creationId xmlns:a16="http://schemas.microsoft.com/office/drawing/2014/main" id="{5395479D-5110-4180-086D-942C10E4CCF0}"/>
                </a:ext>
              </a:extLst>
            </p:cNvPr>
            <p:cNvSpPr/>
            <p:nvPr/>
          </p:nvSpPr>
          <p:spPr>
            <a:xfrm>
              <a:off x="141476" y="192711"/>
              <a:ext cx="2051824" cy="1844066"/>
            </a:xfrm>
            <a:prstGeom prst="flowChartOffpageConnector">
              <a:avLst/>
            </a:prstGeom>
            <a:solidFill>
              <a:srgbClr val="FCE8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descr="Placa vermelha com letras brancas&#10;&#10;Descrição gerada automaticamente com confiança média">
              <a:extLst>
                <a:ext uri="{FF2B5EF4-FFF2-40B4-BE49-F238E27FC236}">
                  <a16:creationId xmlns:a16="http://schemas.microsoft.com/office/drawing/2014/main" id="{393BE980-FCEE-A8D8-48D8-5A402C827D49}"/>
                </a:ext>
              </a:extLst>
            </p:cNvPr>
            <p:cNvPicPr>
              <a:picLocks noChangeAspect="1"/>
            </p:cNvPicPr>
            <p:nvPr/>
          </p:nvPicPr>
          <p:blipFill>
            <a:blip r:embed="rId4"/>
            <a:stretch>
              <a:fillRect/>
            </a:stretch>
          </p:blipFill>
          <p:spPr>
            <a:xfrm>
              <a:off x="-3" y="400050"/>
              <a:ext cx="2334782" cy="1120695"/>
            </a:xfrm>
            <a:prstGeom prst="rect">
              <a:avLst/>
            </a:prstGeom>
          </p:spPr>
        </p:pic>
      </p:grpSp>
      <p:sp>
        <p:nvSpPr>
          <p:cNvPr id="7" name="CaixaDeTexto 6">
            <a:extLst>
              <a:ext uri="{FF2B5EF4-FFF2-40B4-BE49-F238E27FC236}">
                <a16:creationId xmlns:a16="http://schemas.microsoft.com/office/drawing/2014/main" id="{17E9C4E5-0CE9-E803-CAC1-8B61223BA105}"/>
              </a:ext>
            </a:extLst>
          </p:cNvPr>
          <p:cNvSpPr txBox="1"/>
          <p:nvPr/>
        </p:nvSpPr>
        <p:spPr>
          <a:xfrm>
            <a:off x="1871047" y="438241"/>
            <a:ext cx="6330635" cy="707886"/>
          </a:xfrm>
          <a:prstGeom prst="rect">
            <a:avLst/>
          </a:prstGeom>
          <a:noFill/>
        </p:spPr>
        <p:txBody>
          <a:bodyPr wrap="square">
            <a:spAutoFit/>
          </a:bodyPr>
          <a:lstStyle/>
          <a:p>
            <a:r>
              <a:rPr lang="pt-BR" sz="4000" dirty="0">
                <a:solidFill>
                  <a:schemeClr val="bg1"/>
                </a:solidFill>
              </a:rPr>
              <a:t>Peso e Câmeras</a:t>
            </a:r>
          </a:p>
        </p:txBody>
      </p:sp>
      <p:pic>
        <p:nvPicPr>
          <p:cNvPr id="14" name="Picture 4" descr="A black round object with a blue lens&#10;&#10;Description automatically generated">
            <a:extLst>
              <a:ext uri="{FF2B5EF4-FFF2-40B4-BE49-F238E27FC236}">
                <a16:creationId xmlns:a16="http://schemas.microsoft.com/office/drawing/2014/main" id="{E2CBE580-15CF-2043-9DBB-B7AF595C0467}"/>
              </a:ext>
            </a:extLst>
          </p:cNvPr>
          <p:cNvPicPr>
            <a:picLocks noChangeAspect="1"/>
          </p:cNvPicPr>
          <p:nvPr/>
        </p:nvPicPr>
        <p:blipFill>
          <a:blip r:embed="rId5"/>
          <a:stretch>
            <a:fillRect/>
          </a:stretch>
        </p:blipFill>
        <p:spPr>
          <a:xfrm>
            <a:off x="9335944" y="354618"/>
            <a:ext cx="2092322" cy="2103756"/>
          </a:xfrm>
          <a:prstGeom prst="rect">
            <a:avLst/>
          </a:prstGeom>
        </p:spPr>
      </p:pic>
      <p:pic>
        <p:nvPicPr>
          <p:cNvPr id="16" name="Imagem 15">
            <a:extLst>
              <a:ext uri="{FF2B5EF4-FFF2-40B4-BE49-F238E27FC236}">
                <a16:creationId xmlns:a16="http://schemas.microsoft.com/office/drawing/2014/main" id="{DCA2FC37-F350-000B-FE74-54A013AA4657}"/>
              </a:ext>
            </a:extLst>
          </p:cNvPr>
          <p:cNvPicPr>
            <a:picLocks noChangeAspect="1"/>
          </p:cNvPicPr>
          <p:nvPr/>
        </p:nvPicPr>
        <p:blipFill>
          <a:blip r:embed="rId6"/>
          <a:stretch>
            <a:fillRect/>
          </a:stretch>
        </p:blipFill>
        <p:spPr>
          <a:xfrm>
            <a:off x="177561" y="1967655"/>
            <a:ext cx="3860018" cy="3675790"/>
          </a:xfrm>
          <a:prstGeom prst="rect">
            <a:avLst/>
          </a:prstGeom>
        </p:spPr>
      </p:pic>
      <p:pic>
        <p:nvPicPr>
          <p:cNvPr id="18" name="Imagem 17">
            <a:extLst>
              <a:ext uri="{FF2B5EF4-FFF2-40B4-BE49-F238E27FC236}">
                <a16:creationId xmlns:a16="http://schemas.microsoft.com/office/drawing/2014/main" id="{5F8C5413-64E0-2C83-91A8-DFB1DA3E65BB}"/>
              </a:ext>
            </a:extLst>
          </p:cNvPr>
          <p:cNvPicPr>
            <a:picLocks noChangeAspect="1"/>
          </p:cNvPicPr>
          <p:nvPr/>
        </p:nvPicPr>
        <p:blipFill>
          <a:blip r:embed="rId7"/>
          <a:stretch>
            <a:fillRect/>
          </a:stretch>
        </p:blipFill>
        <p:spPr>
          <a:xfrm>
            <a:off x="9335944" y="4311266"/>
            <a:ext cx="2333625" cy="2038350"/>
          </a:xfrm>
          <a:prstGeom prst="rect">
            <a:avLst/>
          </a:prstGeom>
        </p:spPr>
      </p:pic>
      <p:pic>
        <p:nvPicPr>
          <p:cNvPr id="19" name="Picture 2" descr="A metal cart with drawers&#10;&#10;Description automatically generated">
            <a:extLst>
              <a:ext uri="{FF2B5EF4-FFF2-40B4-BE49-F238E27FC236}">
                <a16:creationId xmlns:a16="http://schemas.microsoft.com/office/drawing/2014/main" id="{95029372-2C47-B985-9AEC-C242DF106583}"/>
              </a:ext>
            </a:extLst>
          </p:cNvPr>
          <p:cNvPicPr>
            <a:picLocks noChangeAspect="1"/>
          </p:cNvPicPr>
          <p:nvPr/>
        </p:nvPicPr>
        <p:blipFill>
          <a:blip r:embed="rId8"/>
          <a:stretch>
            <a:fillRect/>
          </a:stretch>
        </p:blipFill>
        <p:spPr>
          <a:xfrm>
            <a:off x="4340960" y="1912452"/>
            <a:ext cx="3680410" cy="3725035"/>
          </a:xfrm>
          <a:prstGeom prst="rect">
            <a:avLst/>
          </a:prstGeom>
        </p:spPr>
      </p:pic>
      <p:cxnSp>
        <p:nvCxnSpPr>
          <p:cNvPr id="21" name="Conector de Seta Reta 20">
            <a:extLst>
              <a:ext uri="{FF2B5EF4-FFF2-40B4-BE49-F238E27FC236}">
                <a16:creationId xmlns:a16="http://schemas.microsoft.com/office/drawing/2014/main" id="{EB2F1503-ABAF-9E71-444E-617023F9AA79}"/>
              </a:ext>
            </a:extLst>
          </p:cNvPr>
          <p:cNvCxnSpPr>
            <a:cxnSpLocks/>
          </p:cNvCxnSpPr>
          <p:nvPr/>
        </p:nvCxnSpPr>
        <p:spPr>
          <a:xfrm flipV="1">
            <a:off x="8139065" y="1548143"/>
            <a:ext cx="1086400" cy="910231"/>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ector de Seta Reta 23">
            <a:extLst>
              <a:ext uri="{FF2B5EF4-FFF2-40B4-BE49-F238E27FC236}">
                <a16:creationId xmlns:a16="http://schemas.microsoft.com/office/drawing/2014/main" id="{15630116-CCD2-A5FB-D19B-AD6465278856}"/>
              </a:ext>
            </a:extLst>
          </p:cNvPr>
          <p:cNvCxnSpPr>
            <a:cxnSpLocks/>
          </p:cNvCxnSpPr>
          <p:nvPr/>
        </p:nvCxnSpPr>
        <p:spPr>
          <a:xfrm>
            <a:off x="8139065" y="4635374"/>
            <a:ext cx="1086400" cy="674483"/>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29" name="audio 8">
            <a:hlinkClick r:id="" action="ppaction://media"/>
            <a:extLst>
              <a:ext uri="{FF2B5EF4-FFF2-40B4-BE49-F238E27FC236}">
                <a16:creationId xmlns:a16="http://schemas.microsoft.com/office/drawing/2014/main" id="{E6433126-2115-B103-5DC2-E42D30D06E6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375144432"/>
      </p:ext>
    </p:extLst>
  </p:cSld>
  <p:clrMapOvr>
    <a:masterClrMapping/>
  </p:clrMapOvr>
  <p:transition spd="slow" advTm="4920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517"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extLst>
    <p:ext uri="{E180D4A7-C9FB-4DFB-919C-405C955672EB}">
      <p14:showEvtLst xmlns:p14="http://schemas.microsoft.com/office/powerpoint/2010/main">
        <p14:playEvt time="8" objId="29"/>
        <p14:stopEvt time="48545" objId="29"/>
      </p14:showEvt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BB3096AD-7EBE-16FE-2D18-01FAEB3E5832}"/>
              </a:ext>
            </a:extLst>
          </p:cNvPr>
          <p:cNvGrpSpPr>
            <a:grpSpLocks noChangeAspect="1"/>
          </p:cNvGrpSpPr>
          <p:nvPr/>
        </p:nvGrpSpPr>
        <p:grpSpPr>
          <a:xfrm>
            <a:off x="-4" y="192710"/>
            <a:ext cx="1823189" cy="1440000"/>
            <a:chOff x="-3" y="192711"/>
            <a:chExt cx="2334782" cy="1844066"/>
          </a:xfrm>
        </p:grpSpPr>
        <p:sp>
          <p:nvSpPr>
            <p:cNvPr id="5" name="Conector Fora de Página 3">
              <a:extLst>
                <a:ext uri="{FF2B5EF4-FFF2-40B4-BE49-F238E27FC236}">
                  <a16:creationId xmlns:a16="http://schemas.microsoft.com/office/drawing/2014/main" id="{5395479D-5110-4180-086D-942C10E4CCF0}"/>
                </a:ext>
              </a:extLst>
            </p:cNvPr>
            <p:cNvSpPr/>
            <p:nvPr/>
          </p:nvSpPr>
          <p:spPr>
            <a:xfrm>
              <a:off x="141476" y="192711"/>
              <a:ext cx="2051824" cy="1844066"/>
            </a:xfrm>
            <a:prstGeom prst="flowChartOffpageConnector">
              <a:avLst/>
            </a:prstGeom>
            <a:solidFill>
              <a:srgbClr val="FCE87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descr="Placa vermelha com letras brancas&#10;&#10;Descrição gerada automaticamente com confiança média">
              <a:extLst>
                <a:ext uri="{FF2B5EF4-FFF2-40B4-BE49-F238E27FC236}">
                  <a16:creationId xmlns:a16="http://schemas.microsoft.com/office/drawing/2014/main" id="{393BE980-FCEE-A8D8-48D8-5A402C827D49}"/>
                </a:ext>
              </a:extLst>
            </p:cNvPr>
            <p:cNvPicPr>
              <a:picLocks noChangeAspect="1"/>
            </p:cNvPicPr>
            <p:nvPr/>
          </p:nvPicPr>
          <p:blipFill>
            <a:blip r:embed="rId5"/>
            <a:stretch>
              <a:fillRect/>
            </a:stretch>
          </p:blipFill>
          <p:spPr>
            <a:xfrm>
              <a:off x="-3" y="400050"/>
              <a:ext cx="2334782" cy="1120695"/>
            </a:xfrm>
            <a:prstGeom prst="rect">
              <a:avLst/>
            </a:prstGeom>
          </p:spPr>
        </p:pic>
      </p:grpSp>
      <p:sp>
        <p:nvSpPr>
          <p:cNvPr id="7" name="CaixaDeTexto 6">
            <a:extLst>
              <a:ext uri="{FF2B5EF4-FFF2-40B4-BE49-F238E27FC236}">
                <a16:creationId xmlns:a16="http://schemas.microsoft.com/office/drawing/2014/main" id="{17E9C4E5-0CE9-E803-CAC1-8B61223BA105}"/>
              </a:ext>
            </a:extLst>
          </p:cNvPr>
          <p:cNvSpPr txBox="1"/>
          <p:nvPr/>
        </p:nvSpPr>
        <p:spPr>
          <a:xfrm>
            <a:off x="1933663" y="404842"/>
            <a:ext cx="8297773" cy="707886"/>
          </a:xfrm>
          <a:prstGeom prst="rect">
            <a:avLst/>
          </a:prstGeom>
          <a:noFill/>
        </p:spPr>
        <p:txBody>
          <a:bodyPr wrap="square">
            <a:spAutoFit/>
          </a:bodyPr>
          <a:lstStyle/>
          <a:p>
            <a:r>
              <a:rPr lang="pt-BR" sz="4000" dirty="0">
                <a:solidFill>
                  <a:schemeClr val="bg1"/>
                </a:solidFill>
              </a:rPr>
              <a:t>Projeto final: Sistema por câmeras</a:t>
            </a:r>
          </a:p>
        </p:txBody>
      </p:sp>
      <p:pic>
        <p:nvPicPr>
          <p:cNvPr id="2" name="Imagem 1">
            <a:extLst>
              <a:ext uri="{FF2B5EF4-FFF2-40B4-BE49-F238E27FC236}">
                <a16:creationId xmlns:a16="http://schemas.microsoft.com/office/drawing/2014/main" id="{9B7D8711-2E8A-387D-3C65-02F3C3403250}"/>
              </a:ext>
            </a:extLst>
          </p:cNvPr>
          <p:cNvPicPr>
            <a:picLocks noChangeAspect="1"/>
          </p:cNvPicPr>
          <p:nvPr/>
        </p:nvPicPr>
        <p:blipFill>
          <a:blip r:embed="rId6"/>
          <a:stretch>
            <a:fillRect/>
          </a:stretch>
        </p:blipFill>
        <p:spPr>
          <a:xfrm>
            <a:off x="114093" y="2109648"/>
            <a:ext cx="3249970" cy="3094858"/>
          </a:xfrm>
          <a:prstGeom prst="rect">
            <a:avLst/>
          </a:prstGeom>
        </p:spPr>
      </p:pic>
      <p:cxnSp>
        <p:nvCxnSpPr>
          <p:cNvPr id="3" name="Conector de Seta Reta 2">
            <a:extLst>
              <a:ext uri="{FF2B5EF4-FFF2-40B4-BE49-F238E27FC236}">
                <a16:creationId xmlns:a16="http://schemas.microsoft.com/office/drawing/2014/main" id="{62CEEB55-B259-D6AA-763E-BD82401A38E7}"/>
              </a:ext>
            </a:extLst>
          </p:cNvPr>
          <p:cNvCxnSpPr>
            <a:cxnSpLocks/>
          </p:cNvCxnSpPr>
          <p:nvPr/>
        </p:nvCxnSpPr>
        <p:spPr>
          <a:xfrm flipV="1">
            <a:off x="4031784" y="3094841"/>
            <a:ext cx="2757584" cy="965651"/>
          </a:xfrm>
          <a:prstGeom prst="straightConnector1">
            <a:avLst/>
          </a:prstGeom>
          <a:ln w="762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4695EE91-EC82-B1D1-E423-C819289C6608}"/>
              </a:ext>
            </a:extLst>
          </p:cNvPr>
          <p:cNvCxnSpPr>
            <a:cxnSpLocks/>
          </p:cNvCxnSpPr>
          <p:nvPr/>
        </p:nvCxnSpPr>
        <p:spPr>
          <a:xfrm>
            <a:off x="3398456" y="3589171"/>
            <a:ext cx="686022" cy="6781"/>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4" descr="A black round object with a blue lens&#10;&#10;Description automatically generated">
            <a:extLst>
              <a:ext uri="{FF2B5EF4-FFF2-40B4-BE49-F238E27FC236}">
                <a16:creationId xmlns:a16="http://schemas.microsoft.com/office/drawing/2014/main" id="{82768417-9C98-F5E2-B784-C21A1717ACC6}"/>
              </a:ext>
            </a:extLst>
          </p:cNvPr>
          <p:cNvPicPr>
            <a:picLocks noChangeAspect="1"/>
          </p:cNvPicPr>
          <p:nvPr/>
        </p:nvPicPr>
        <p:blipFill>
          <a:blip r:embed="rId7"/>
          <a:stretch>
            <a:fillRect/>
          </a:stretch>
        </p:blipFill>
        <p:spPr>
          <a:xfrm>
            <a:off x="4130198" y="2752928"/>
            <a:ext cx="1676883" cy="1686047"/>
          </a:xfrm>
          <a:prstGeom prst="rect">
            <a:avLst/>
          </a:prstGeom>
        </p:spPr>
      </p:pic>
      <p:cxnSp>
        <p:nvCxnSpPr>
          <p:cNvPr id="15" name="Conector de Seta Reta 14">
            <a:extLst>
              <a:ext uri="{FF2B5EF4-FFF2-40B4-BE49-F238E27FC236}">
                <a16:creationId xmlns:a16="http://schemas.microsoft.com/office/drawing/2014/main" id="{F73B6E0E-0443-257E-592A-22B2B73BFB73}"/>
              </a:ext>
            </a:extLst>
          </p:cNvPr>
          <p:cNvCxnSpPr>
            <a:cxnSpLocks/>
          </p:cNvCxnSpPr>
          <p:nvPr/>
        </p:nvCxnSpPr>
        <p:spPr>
          <a:xfrm>
            <a:off x="5875867" y="3580028"/>
            <a:ext cx="686022" cy="6781"/>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17" name="Imagem 16">
            <a:extLst>
              <a:ext uri="{FF2B5EF4-FFF2-40B4-BE49-F238E27FC236}">
                <a16:creationId xmlns:a16="http://schemas.microsoft.com/office/drawing/2014/main" id="{A0DBC4E6-38BE-325A-DEDF-2C98FA145D71}"/>
              </a:ext>
            </a:extLst>
          </p:cNvPr>
          <p:cNvPicPr>
            <a:picLocks noChangeAspect="1"/>
          </p:cNvPicPr>
          <p:nvPr/>
        </p:nvPicPr>
        <p:blipFill>
          <a:blip r:embed="rId8"/>
          <a:stretch>
            <a:fillRect/>
          </a:stretch>
        </p:blipFill>
        <p:spPr>
          <a:xfrm>
            <a:off x="6630675" y="1620868"/>
            <a:ext cx="2462211" cy="4072419"/>
          </a:xfrm>
          <a:prstGeom prst="rect">
            <a:avLst/>
          </a:prstGeom>
        </p:spPr>
      </p:pic>
      <p:pic>
        <p:nvPicPr>
          <p:cNvPr id="1028" name="Picture 4" descr="símbolo de ícone de vetor de chip de processador ai de inteligência  artificial para design gráfico, logotipo, site, mídia social, aplicativo  móvel, ilustração de interface do usuário 10518719 Vetor no Vecteezy">
            <a:extLst>
              <a:ext uri="{FF2B5EF4-FFF2-40B4-BE49-F238E27FC236}">
                <a16:creationId xmlns:a16="http://schemas.microsoft.com/office/drawing/2014/main" id="{24591D3B-2442-DC73-7C3C-0239DA30CD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52858" y="2508745"/>
            <a:ext cx="2189086" cy="218908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ector de Seta Reta 19">
            <a:extLst>
              <a:ext uri="{FF2B5EF4-FFF2-40B4-BE49-F238E27FC236}">
                <a16:creationId xmlns:a16="http://schemas.microsoft.com/office/drawing/2014/main" id="{AC6244B3-970F-0B3B-4DC2-71D664F45A31}"/>
              </a:ext>
            </a:extLst>
          </p:cNvPr>
          <p:cNvCxnSpPr>
            <a:cxnSpLocks/>
          </p:cNvCxnSpPr>
          <p:nvPr/>
        </p:nvCxnSpPr>
        <p:spPr>
          <a:xfrm>
            <a:off x="9116815" y="3596507"/>
            <a:ext cx="686022" cy="6781"/>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22" name="audio 9 e 10">
            <a:hlinkClick r:id="" action="ppaction://media"/>
            <a:extLst>
              <a:ext uri="{FF2B5EF4-FFF2-40B4-BE49-F238E27FC236}">
                <a16:creationId xmlns:a16="http://schemas.microsoft.com/office/drawing/2014/main" id="{8754109C-D77A-B571-0BC3-ADBEA0F3E495}"/>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4556760" y="1462046"/>
            <a:ext cx="609600" cy="609600"/>
          </a:xfrm>
          <a:prstGeom prst="rect">
            <a:avLst/>
          </a:prstGeom>
        </p:spPr>
      </p:pic>
    </p:spTree>
    <p:custDataLst>
      <p:tags r:id="rId1"/>
    </p:custDataLst>
    <p:extLst>
      <p:ext uri="{BB962C8B-B14F-4D97-AF65-F5344CB8AC3E}">
        <p14:creationId xmlns:p14="http://schemas.microsoft.com/office/powerpoint/2010/main" val="1162715843"/>
      </p:ext>
    </p:extLst>
  </p:cSld>
  <p:clrMapOvr>
    <a:masterClrMapping/>
  </p:clrMapOvr>
  <p:transition spd="slow" advTm="41924">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2"/>
                </p:tgtEl>
              </p:cMediaNode>
            </p:audio>
          </p:childTnLst>
        </p:cTn>
      </p:par>
    </p:tnLst>
  </p:timing>
  <p:extLst>
    <p:ext uri="{E180D4A7-C9FB-4DFB-919C-405C955672EB}">
      <p14:showEvtLst xmlns:p14="http://schemas.microsoft.com/office/powerpoint/2010/main">
        <p14:playEvt time="6" objId="22"/>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9|1.1"/>
</p:tagLst>
</file>

<file path=ppt/tags/tag2.xml><?xml version="1.0" encoding="utf-8"?>
<p:tagLst xmlns:a="http://schemas.openxmlformats.org/drawingml/2006/main" xmlns:r="http://schemas.openxmlformats.org/officeDocument/2006/relationships" xmlns:p="http://schemas.openxmlformats.org/presentationml/2006/main">
  <p:tag name="TIMING" val="|2.9"/>
</p:tagLst>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291</TotalTime>
  <Words>229</Words>
  <Application>Microsoft Office PowerPoint</Application>
  <PresentationFormat>Widescreen</PresentationFormat>
  <Paragraphs>36</Paragraphs>
  <Slides>12</Slides>
  <Notes>0</Notes>
  <HiddenSlides>0</HiddenSlides>
  <MMClips>11</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Aptos</vt:lpstr>
      <vt:lpstr>Aptos Display</vt:lpstr>
      <vt:lpstr>Arial</vt:lpstr>
      <vt:lpstr>Calibri</vt:lpstr>
      <vt:lpstr>Tema do Office</vt:lpstr>
      <vt:lpstr>X – Feira de Soluções</vt:lpstr>
      <vt:lpstr>Integrantes</vt:lpstr>
      <vt:lpstr>Problema e Objetivo</vt:lpstr>
      <vt:lpstr>Tecnologias</vt:lpstr>
      <vt:lpstr>SOLUÇÃO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FABIANO SABHA WALCZAK</dc:creator>
  <cp:lastModifiedBy>GUILHERME ANDREW PEREIRA DE SOUZA</cp:lastModifiedBy>
  <cp:revision>5</cp:revision>
  <dcterms:created xsi:type="dcterms:W3CDTF">2024-12-02T20:59:17Z</dcterms:created>
  <dcterms:modified xsi:type="dcterms:W3CDTF">2024-12-09T04:19:02Z</dcterms:modified>
</cp:coreProperties>
</file>